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8" r:id="rId1"/>
  </p:sldMasterIdLst>
  <p:notesMasterIdLst>
    <p:notesMasterId r:id="rId24"/>
  </p:notesMasterIdLst>
  <p:sldIdLst>
    <p:sldId id="454" r:id="rId2"/>
    <p:sldId id="496" r:id="rId3"/>
    <p:sldId id="505" r:id="rId4"/>
    <p:sldId id="500" r:id="rId5"/>
    <p:sldId id="552" r:id="rId6"/>
    <p:sldId id="553" r:id="rId7"/>
    <p:sldId id="554" r:id="rId8"/>
    <p:sldId id="551" r:id="rId9"/>
    <p:sldId id="555" r:id="rId10"/>
    <p:sldId id="550" r:id="rId11"/>
    <p:sldId id="506" r:id="rId12"/>
    <p:sldId id="418" r:id="rId13"/>
    <p:sldId id="420" r:id="rId14"/>
    <p:sldId id="433" r:id="rId15"/>
    <p:sldId id="434" r:id="rId16"/>
    <p:sldId id="435" r:id="rId17"/>
    <p:sldId id="437" r:id="rId18"/>
    <p:sldId id="438" r:id="rId19"/>
    <p:sldId id="421" r:id="rId20"/>
    <p:sldId id="422" r:id="rId21"/>
    <p:sldId id="440" r:id="rId22"/>
    <p:sldId id="423" r:id="rId23"/>
  </p:sldIdLst>
  <p:sldSz cx="10080625" cy="7559675"/>
  <p:notesSz cx="7772400" cy="10058400"/>
  <p:defaultTextStyle>
    <a:defPPr>
      <a:defRPr lang="en-GB"/>
    </a:defPPr>
    <a:lvl1pPr algn="l" defTabSz="457200" rtl="0" fontAlgn="base" hangingPunct="0">
      <a:lnSpc>
        <a:spcPct val="69000"/>
      </a:lnSpc>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n-ea"/>
        <a:cs typeface="Arial" panose="020B0604020202020204" pitchFamily="34" charset="0"/>
      </a:defRPr>
    </a:lvl1pPr>
    <a:lvl2pPr marL="742950" indent="-285750" algn="l" defTabSz="457200" rtl="0" fontAlgn="base" hangingPunct="0">
      <a:lnSpc>
        <a:spcPct val="69000"/>
      </a:lnSpc>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n-ea"/>
        <a:cs typeface="Arial" panose="020B0604020202020204" pitchFamily="34" charset="0"/>
      </a:defRPr>
    </a:lvl2pPr>
    <a:lvl3pPr marL="1143000" indent="-228600" algn="l" defTabSz="457200" rtl="0" fontAlgn="base" hangingPunct="0">
      <a:lnSpc>
        <a:spcPct val="69000"/>
      </a:lnSpc>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n-ea"/>
        <a:cs typeface="Arial" panose="020B0604020202020204" pitchFamily="34" charset="0"/>
      </a:defRPr>
    </a:lvl3pPr>
    <a:lvl4pPr marL="1600200" indent="-228600" algn="l" defTabSz="457200" rtl="0" fontAlgn="base" hangingPunct="0">
      <a:lnSpc>
        <a:spcPct val="69000"/>
      </a:lnSpc>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n-ea"/>
        <a:cs typeface="Arial" panose="020B0604020202020204" pitchFamily="34" charset="0"/>
      </a:defRPr>
    </a:lvl4pPr>
    <a:lvl5pPr marL="2057400" indent="-228600" algn="l" defTabSz="457200" rtl="0" fontAlgn="base" hangingPunct="0">
      <a:lnSpc>
        <a:spcPct val="69000"/>
      </a:lnSpc>
      <a:spcBef>
        <a:spcPct val="0"/>
      </a:spcBef>
      <a:spcAft>
        <a:spcPct val="0"/>
      </a:spcAft>
      <a:buClr>
        <a:srgbClr val="000000"/>
      </a:buClr>
      <a:buSzPct val="100000"/>
      <a:buFont typeface="Times New Roman" panose="02020603050405020304" pitchFamily="18" charset="0"/>
      <a:defRPr kern="1200">
        <a:solidFill>
          <a:schemeClr val="bg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bg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bg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bg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bg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4F9E"/>
    <a:srgbClr val="00246C"/>
    <a:srgbClr val="00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37DD08-0CDD-CC41-84AF-6EA14A9B8422}" v="34" dt="2021-04-06T14:49:40.118"/>
    <p1510:client id="{996C8A99-657B-4A63-A3BB-9EA290D90D5B}" v="139" dt="2021-04-06T22:42:59.320"/>
    <p1510:client id="{F6781B7D-DE49-774F-9254-4274125BBB67}" v="508" dt="2021-04-06T14:02:49.3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erif Khattab" userId="c83b1e15-36f3-4f46-aceb-05aac24c545e" providerId="ADAL" clId="{D1F8C7F8-B63D-426F-B9AE-033C1F2663EE}"/>
    <pc:docChg chg="custSel addSld delSld modSld">
      <pc:chgData name="Sherif Khattab" userId="c83b1e15-36f3-4f46-aceb-05aac24c545e" providerId="ADAL" clId="{D1F8C7F8-B63D-426F-B9AE-033C1F2663EE}" dt="2021-02-18T15:58:02.150" v="261" actId="207"/>
      <pc:docMkLst>
        <pc:docMk/>
      </pc:docMkLst>
      <pc:sldChg chg="add">
        <pc:chgData name="Sherif Khattab" userId="c83b1e15-36f3-4f46-aceb-05aac24c545e" providerId="ADAL" clId="{D1F8C7F8-B63D-426F-B9AE-033C1F2663EE}" dt="2021-02-18T06:36:50.686" v="44"/>
        <pc:sldMkLst>
          <pc:docMk/>
          <pc:sldMk cId="1920820884" sldId="273"/>
        </pc:sldMkLst>
      </pc:sldChg>
      <pc:sldChg chg="add">
        <pc:chgData name="Sherif Khattab" userId="c83b1e15-36f3-4f46-aceb-05aac24c545e" providerId="ADAL" clId="{D1F8C7F8-B63D-426F-B9AE-033C1F2663EE}" dt="2021-02-18T06:36:50.686" v="44"/>
        <pc:sldMkLst>
          <pc:docMk/>
          <pc:sldMk cId="2017417480" sldId="277"/>
        </pc:sldMkLst>
      </pc:sldChg>
      <pc:sldChg chg="add">
        <pc:chgData name="Sherif Khattab" userId="c83b1e15-36f3-4f46-aceb-05aac24c545e" providerId="ADAL" clId="{D1F8C7F8-B63D-426F-B9AE-033C1F2663EE}" dt="2021-02-18T06:36:50.686" v="44"/>
        <pc:sldMkLst>
          <pc:docMk/>
          <pc:sldMk cId="2773510753" sldId="280"/>
        </pc:sldMkLst>
      </pc:sldChg>
      <pc:sldChg chg="add">
        <pc:chgData name="Sherif Khattab" userId="c83b1e15-36f3-4f46-aceb-05aac24c545e" providerId="ADAL" clId="{D1F8C7F8-B63D-426F-B9AE-033C1F2663EE}" dt="2021-02-18T06:36:50.686" v="44"/>
        <pc:sldMkLst>
          <pc:docMk/>
          <pc:sldMk cId="171235497" sldId="283"/>
        </pc:sldMkLst>
      </pc:sldChg>
      <pc:sldChg chg="add">
        <pc:chgData name="Sherif Khattab" userId="c83b1e15-36f3-4f46-aceb-05aac24c545e" providerId="ADAL" clId="{D1F8C7F8-B63D-426F-B9AE-033C1F2663EE}" dt="2021-02-18T06:36:50.686" v="44"/>
        <pc:sldMkLst>
          <pc:docMk/>
          <pc:sldMk cId="2099089282" sldId="284"/>
        </pc:sldMkLst>
      </pc:sldChg>
      <pc:sldChg chg="add">
        <pc:chgData name="Sherif Khattab" userId="c83b1e15-36f3-4f46-aceb-05aac24c545e" providerId="ADAL" clId="{D1F8C7F8-B63D-426F-B9AE-033C1F2663EE}" dt="2021-02-18T06:36:50.686" v="44"/>
        <pc:sldMkLst>
          <pc:docMk/>
          <pc:sldMk cId="1136622862" sldId="285"/>
        </pc:sldMkLst>
      </pc:sldChg>
      <pc:sldChg chg="modSp">
        <pc:chgData name="Sherif Khattab" userId="c83b1e15-36f3-4f46-aceb-05aac24c545e" providerId="ADAL" clId="{D1F8C7F8-B63D-426F-B9AE-033C1F2663EE}" dt="2021-02-18T15:58:02.150" v="261" actId="207"/>
        <pc:sldMkLst>
          <pc:docMk/>
          <pc:sldMk cId="463012687" sldId="289"/>
        </pc:sldMkLst>
        <pc:spChg chg="mod">
          <ac:chgData name="Sherif Khattab" userId="c83b1e15-36f3-4f46-aceb-05aac24c545e" providerId="ADAL" clId="{D1F8C7F8-B63D-426F-B9AE-033C1F2663EE}" dt="2021-02-18T15:58:02.150" v="261" actId="207"/>
          <ac:spMkLst>
            <pc:docMk/>
            <pc:sldMk cId="463012687" sldId="289"/>
            <ac:spMk id="103" creationId="{4F76D617-EEBD-4B8B-B82A-EA3BF2585492}"/>
          </ac:spMkLst>
        </pc:spChg>
      </pc:sldChg>
      <pc:sldChg chg="add">
        <pc:chgData name="Sherif Khattab" userId="c83b1e15-36f3-4f46-aceb-05aac24c545e" providerId="ADAL" clId="{D1F8C7F8-B63D-426F-B9AE-033C1F2663EE}" dt="2021-02-18T06:36:50.686" v="44"/>
        <pc:sldMkLst>
          <pc:docMk/>
          <pc:sldMk cId="442392580" sldId="290"/>
        </pc:sldMkLst>
      </pc:sldChg>
      <pc:sldChg chg="del">
        <pc:chgData name="Sherif Khattab" userId="c83b1e15-36f3-4f46-aceb-05aac24c545e" providerId="ADAL" clId="{D1F8C7F8-B63D-426F-B9AE-033C1F2663EE}" dt="2021-02-18T06:35:56.761" v="43" actId="47"/>
        <pc:sldMkLst>
          <pc:docMk/>
          <pc:sldMk cId="3851230975" sldId="382"/>
        </pc:sldMkLst>
      </pc:sldChg>
      <pc:sldChg chg="del">
        <pc:chgData name="Sherif Khattab" userId="c83b1e15-36f3-4f46-aceb-05aac24c545e" providerId="ADAL" clId="{D1F8C7F8-B63D-426F-B9AE-033C1F2663EE}" dt="2021-02-18T06:35:52.792" v="42" actId="47"/>
        <pc:sldMkLst>
          <pc:docMk/>
          <pc:sldMk cId="1898410716" sldId="385"/>
        </pc:sldMkLst>
      </pc:sldChg>
      <pc:sldChg chg="add">
        <pc:chgData name="Sherif Khattab" userId="c83b1e15-36f3-4f46-aceb-05aac24c545e" providerId="ADAL" clId="{D1F8C7F8-B63D-426F-B9AE-033C1F2663EE}" dt="2021-02-18T06:36:50.686" v="44"/>
        <pc:sldMkLst>
          <pc:docMk/>
          <pc:sldMk cId="574001865" sldId="464"/>
        </pc:sldMkLst>
      </pc:sldChg>
      <pc:sldChg chg="add">
        <pc:chgData name="Sherif Khattab" userId="c83b1e15-36f3-4f46-aceb-05aac24c545e" providerId="ADAL" clId="{D1F8C7F8-B63D-426F-B9AE-033C1F2663EE}" dt="2021-02-18T06:36:50.686" v="44"/>
        <pc:sldMkLst>
          <pc:docMk/>
          <pc:sldMk cId="2156977365" sldId="465"/>
        </pc:sldMkLst>
      </pc:sldChg>
      <pc:sldChg chg="add">
        <pc:chgData name="Sherif Khattab" userId="c83b1e15-36f3-4f46-aceb-05aac24c545e" providerId="ADAL" clId="{D1F8C7F8-B63D-426F-B9AE-033C1F2663EE}" dt="2021-02-18T06:36:50.686" v="44"/>
        <pc:sldMkLst>
          <pc:docMk/>
          <pc:sldMk cId="117329803" sldId="466"/>
        </pc:sldMkLst>
      </pc:sldChg>
      <pc:sldChg chg="add">
        <pc:chgData name="Sherif Khattab" userId="c83b1e15-36f3-4f46-aceb-05aac24c545e" providerId="ADAL" clId="{D1F8C7F8-B63D-426F-B9AE-033C1F2663EE}" dt="2021-02-18T06:36:50.686" v="44"/>
        <pc:sldMkLst>
          <pc:docMk/>
          <pc:sldMk cId="3643915362" sldId="467"/>
        </pc:sldMkLst>
      </pc:sldChg>
      <pc:sldChg chg="add">
        <pc:chgData name="Sherif Khattab" userId="c83b1e15-36f3-4f46-aceb-05aac24c545e" providerId="ADAL" clId="{D1F8C7F8-B63D-426F-B9AE-033C1F2663EE}" dt="2021-02-18T06:36:50.686" v="44"/>
        <pc:sldMkLst>
          <pc:docMk/>
          <pc:sldMk cId="1593910045" sldId="468"/>
        </pc:sldMkLst>
      </pc:sldChg>
      <pc:sldChg chg="add">
        <pc:chgData name="Sherif Khattab" userId="c83b1e15-36f3-4f46-aceb-05aac24c545e" providerId="ADAL" clId="{D1F8C7F8-B63D-426F-B9AE-033C1F2663EE}" dt="2021-02-18T06:36:50.686" v="44"/>
        <pc:sldMkLst>
          <pc:docMk/>
          <pc:sldMk cId="3392020218" sldId="469"/>
        </pc:sldMkLst>
      </pc:sldChg>
      <pc:sldChg chg="modSp mod modAnim">
        <pc:chgData name="Sherif Khattab" userId="c83b1e15-36f3-4f46-aceb-05aac24c545e" providerId="ADAL" clId="{D1F8C7F8-B63D-426F-B9AE-033C1F2663EE}" dt="2021-02-18T06:49:33.301" v="256" actId="27636"/>
        <pc:sldMkLst>
          <pc:docMk/>
          <pc:sldMk cId="4202616107" sldId="500"/>
        </pc:sldMkLst>
        <pc:spChg chg="mod">
          <ac:chgData name="Sherif Khattab" userId="c83b1e15-36f3-4f46-aceb-05aac24c545e" providerId="ADAL" clId="{D1F8C7F8-B63D-426F-B9AE-033C1F2663EE}" dt="2021-02-18T06:49:33.301" v="256" actId="27636"/>
          <ac:spMkLst>
            <pc:docMk/>
            <pc:sldMk cId="4202616107" sldId="500"/>
            <ac:spMk id="3" creationId="{443F42C8-5750-0341-86AA-B64ED9D37EB6}"/>
          </ac:spMkLst>
        </pc:spChg>
      </pc:sldChg>
      <pc:sldChg chg="modSp mod">
        <pc:chgData name="Sherif Khattab" userId="c83b1e15-36f3-4f46-aceb-05aac24c545e" providerId="ADAL" clId="{D1F8C7F8-B63D-426F-B9AE-033C1F2663EE}" dt="2021-02-18T06:35:48.192" v="41"/>
        <pc:sldMkLst>
          <pc:docMk/>
          <pc:sldMk cId="2116864396" sldId="505"/>
        </pc:sldMkLst>
        <pc:spChg chg="mod">
          <ac:chgData name="Sherif Khattab" userId="c83b1e15-36f3-4f46-aceb-05aac24c545e" providerId="ADAL" clId="{D1F8C7F8-B63D-426F-B9AE-033C1F2663EE}" dt="2021-02-18T06:35:48.192" v="41"/>
          <ac:spMkLst>
            <pc:docMk/>
            <pc:sldMk cId="2116864396" sldId="505"/>
            <ac:spMk id="3" creationId="{9FDE3B14-90B9-4B5A-83C7-6E633E32EA28}"/>
          </ac:spMkLst>
        </pc:spChg>
      </pc:sldChg>
      <pc:sldChg chg="modSp mod">
        <pc:chgData name="Sherif Khattab" userId="c83b1e15-36f3-4f46-aceb-05aac24c545e" providerId="ADAL" clId="{D1F8C7F8-B63D-426F-B9AE-033C1F2663EE}" dt="2021-02-18T06:35:21.237" v="40" actId="20577"/>
        <pc:sldMkLst>
          <pc:docMk/>
          <pc:sldMk cId="3652489610" sldId="506"/>
        </pc:sldMkLst>
        <pc:spChg chg="mod">
          <ac:chgData name="Sherif Khattab" userId="c83b1e15-36f3-4f46-aceb-05aac24c545e" providerId="ADAL" clId="{D1F8C7F8-B63D-426F-B9AE-033C1F2663EE}" dt="2021-02-18T06:35:21.237" v="40" actId="20577"/>
          <ac:spMkLst>
            <pc:docMk/>
            <pc:sldMk cId="3652489610" sldId="506"/>
            <ac:spMk id="3" creationId="{9FDE3B14-90B9-4B5A-83C7-6E633E32EA28}"/>
          </ac:spMkLst>
        </pc:spChg>
      </pc:sldChg>
      <pc:sldChg chg="modSp modAnim">
        <pc:chgData name="Sherif Khattab" userId="c83b1e15-36f3-4f46-aceb-05aac24c545e" providerId="ADAL" clId="{D1F8C7F8-B63D-426F-B9AE-033C1F2663EE}" dt="2021-02-18T06:49:41.395" v="258"/>
        <pc:sldMkLst>
          <pc:docMk/>
          <pc:sldMk cId="2487721040" sldId="516"/>
        </pc:sldMkLst>
        <pc:spChg chg="mod">
          <ac:chgData name="Sherif Khattab" userId="c83b1e15-36f3-4f46-aceb-05aac24c545e" providerId="ADAL" clId="{D1F8C7F8-B63D-426F-B9AE-033C1F2663EE}" dt="2021-02-18T06:49:41.395" v="258"/>
          <ac:spMkLst>
            <pc:docMk/>
            <pc:sldMk cId="2487721040" sldId="516"/>
            <ac:spMk id="3" creationId="{CBB5D1A1-A1C5-4D4A-9051-CB104F0E3B4F}"/>
          </ac:spMkLst>
        </pc:spChg>
      </pc:sldChg>
      <pc:sldChg chg="del">
        <pc:chgData name="Sherif Khattab" userId="c83b1e15-36f3-4f46-aceb-05aac24c545e" providerId="ADAL" clId="{D1F8C7F8-B63D-426F-B9AE-033C1F2663EE}" dt="2021-02-18T06:49:38.556" v="257" actId="47"/>
        <pc:sldMkLst>
          <pc:docMk/>
          <pc:sldMk cId="3504930043" sldId="519"/>
        </pc:sldMkLst>
      </pc:sldChg>
      <pc:sldChg chg="modSp mod modAnim">
        <pc:chgData name="Sherif Khattab" userId="c83b1e15-36f3-4f46-aceb-05aac24c545e" providerId="ADAL" clId="{D1F8C7F8-B63D-426F-B9AE-033C1F2663EE}" dt="2021-02-18T06:48:49.773" v="216" actId="27636"/>
        <pc:sldMkLst>
          <pc:docMk/>
          <pc:sldMk cId="2126070970" sldId="520"/>
        </pc:sldMkLst>
        <pc:spChg chg="mod">
          <ac:chgData name="Sherif Khattab" userId="c83b1e15-36f3-4f46-aceb-05aac24c545e" providerId="ADAL" clId="{D1F8C7F8-B63D-426F-B9AE-033C1F2663EE}" dt="2021-02-18T06:48:49.773" v="216" actId="27636"/>
          <ac:spMkLst>
            <pc:docMk/>
            <pc:sldMk cId="2126070970" sldId="520"/>
            <ac:spMk id="3" creationId="{D7399D59-7ED8-4451-AEDE-1AC4DE33563A}"/>
          </ac:spMkLst>
        </pc:spChg>
      </pc:sldChg>
    </pc:docChg>
  </pc:docChgLst>
  <pc:docChgLst>
    <pc:chgData name="Khattab, Sherif" userId="c83b1e15-36f3-4f46-aceb-05aac24c545e" providerId="ADAL" clId="{BC8551F7-F333-DF49-B8A6-4BBA7E0DFE2D}"/>
    <pc:docChg chg="undo redo custSel addSld delSld modSld sldOrd">
      <pc:chgData name="Khattab, Sherif" userId="c83b1e15-36f3-4f46-aceb-05aac24c545e" providerId="ADAL" clId="{BC8551F7-F333-DF49-B8A6-4BBA7E0DFE2D}" dt="2021-03-09T15:23:13.281" v="518"/>
      <pc:docMkLst>
        <pc:docMk/>
      </pc:docMkLst>
      <pc:sldChg chg="add del">
        <pc:chgData name="Khattab, Sherif" userId="c83b1e15-36f3-4f46-aceb-05aac24c545e" providerId="ADAL" clId="{BC8551F7-F333-DF49-B8A6-4BBA7E0DFE2D}" dt="2021-03-09T15:23:13.281" v="518"/>
        <pc:sldMkLst>
          <pc:docMk/>
          <pc:sldMk cId="741449065" sldId="257"/>
        </pc:sldMkLst>
      </pc:sldChg>
      <pc:sldChg chg="modSp add del mod ord chgLayout">
        <pc:chgData name="Khattab, Sherif" userId="c83b1e15-36f3-4f46-aceb-05aac24c545e" providerId="ADAL" clId="{BC8551F7-F333-DF49-B8A6-4BBA7E0DFE2D}" dt="2021-03-09T15:21:13.620" v="418" actId="2696"/>
        <pc:sldMkLst>
          <pc:docMk/>
          <pc:sldMk cId="2659639271" sldId="257"/>
        </pc:sldMkLst>
        <pc:spChg chg="mod ord">
          <ac:chgData name="Khattab, Sherif" userId="c83b1e15-36f3-4f46-aceb-05aac24c545e" providerId="ADAL" clId="{BC8551F7-F333-DF49-B8A6-4BBA7E0DFE2D}" dt="2021-03-09T15:20:26.202" v="413" actId="207"/>
          <ac:spMkLst>
            <pc:docMk/>
            <pc:sldMk cId="2659639271" sldId="257"/>
            <ac:spMk id="4" creationId="{F86888FD-447E-F646-B2C5-FFD54872700E}"/>
          </ac:spMkLst>
        </pc:spChg>
        <pc:spChg chg="mod ord">
          <ac:chgData name="Khattab, Sherif" userId="c83b1e15-36f3-4f46-aceb-05aac24c545e" providerId="ADAL" clId="{BC8551F7-F333-DF49-B8A6-4BBA7E0DFE2D}" dt="2021-03-09T15:19:30.109" v="410" actId="700"/>
          <ac:spMkLst>
            <pc:docMk/>
            <pc:sldMk cId="2659639271" sldId="257"/>
            <ac:spMk id="5" creationId="{9BEF5BF5-9244-6747-87AA-D993F718F2AB}"/>
          </ac:spMkLst>
        </pc:spChg>
        <pc:spChg chg="mod ord">
          <ac:chgData name="Khattab, Sherif" userId="c83b1e15-36f3-4f46-aceb-05aac24c545e" providerId="ADAL" clId="{BC8551F7-F333-DF49-B8A6-4BBA7E0DFE2D}" dt="2021-03-09T15:19:30.109" v="410" actId="700"/>
          <ac:spMkLst>
            <pc:docMk/>
            <pc:sldMk cId="2659639271" sldId="257"/>
            <ac:spMk id="1031" creationId="{3D2CA376-7D87-DB41-A053-D4EA85541D19}"/>
          </ac:spMkLst>
        </pc:spChg>
        <pc:spChg chg="mod ord">
          <ac:chgData name="Khattab, Sherif" userId="c83b1e15-36f3-4f46-aceb-05aac24c545e" providerId="ADAL" clId="{BC8551F7-F333-DF49-B8A6-4BBA7E0DFE2D}" dt="2021-03-09T15:19:30.109" v="410" actId="700"/>
          <ac:spMkLst>
            <pc:docMk/>
            <pc:sldMk cId="2659639271" sldId="257"/>
            <ac:spMk id="1032" creationId="{D4D3F7D6-B8F3-994E-A4EC-03D55CF2D77F}"/>
          </ac:spMkLst>
        </pc:spChg>
      </pc:sldChg>
      <pc:sldChg chg="modSp add del">
        <pc:chgData name="Khattab, Sherif" userId="c83b1e15-36f3-4f46-aceb-05aac24c545e" providerId="ADAL" clId="{BC8551F7-F333-DF49-B8A6-4BBA7E0DFE2D}" dt="2021-03-09T15:21:38.370" v="477"/>
        <pc:sldMkLst>
          <pc:docMk/>
          <pc:sldMk cId="3298660913" sldId="257"/>
        </pc:sldMkLst>
        <pc:spChg chg="mod">
          <ac:chgData name="Khattab, Sherif" userId="c83b1e15-36f3-4f46-aceb-05aac24c545e" providerId="ADAL" clId="{BC8551F7-F333-DF49-B8A6-4BBA7E0DFE2D}" dt="2021-03-09T15:21:31.399" v="468"/>
          <ac:spMkLst>
            <pc:docMk/>
            <pc:sldMk cId="3298660913" sldId="257"/>
            <ac:spMk id="4" creationId="{F86888FD-447E-F646-B2C5-FFD54872700E}"/>
          </ac:spMkLst>
        </pc:spChg>
      </pc:sldChg>
      <pc:sldChg chg="modSp add del mod ord chgLayout">
        <pc:chgData name="Khattab, Sherif" userId="c83b1e15-36f3-4f46-aceb-05aac24c545e" providerId="ADAL" clId="{BC8551F7-F333-DF49-B8A6-4BBA7E0DFE2D}" dt="2021-03-09T15:21:13.421" v="417" actId="2696"/>
        <pc:sldMkLst>
          <pc:docMk/>
          <pc:sldMk cId="332445408" sldId="258"/>
        </pc:sldMkLst>
        <pc:spChg chg="mod ord">
          <ac:chgData name="Khattab, Sherif" userId="c83b1e15-36f3-4f46-aceb-05aac24c545e" providerId="ADAL" clId="{BC8551F7-F333-DF49-B8A6-4BBA7E0DFE2D}" dt="2021-03-09T15:19:30.109" v="410" actId="700"/>
          <ac:spMkLst>
            <pc:docMk/>
            <pc:sldMk cId="332445408" sldId="258"/>
            <ac:spMk id="4" creationId="{962AAE68-F2C3-F54B-9852-9D218E74AA8D}"/>
          </ac:spMkLst>
        </pc:spChg>
        <pc:spChg chg="mod ord">
          <ac:chgData name="Khattab, Sherif" userId="c83b1e15-36f3-4f46-aceb-05aac24c545e" providerId="ADAL" clId="{BC8551F7-F333-DF49-B8A6-4BBA7E0DFE2D}" dt="2021-03-09T15:19:30.109" v="410" actId="700"/>
          <ac:spMkLst>
            <pc:docMk/>
            <pc:sldMk cId="332445408" sldId="258"/>
            <ac:spMk id="5" creationId="{2384A088-3845-824A-A857-00B8ED185F79}"/>
          </ac:spMkLst>
        </pc:spChg>
        <pc:spChg chg="mod ord">
          <ac:chgData name="Khattab, Sherif" userId="c83b1e15-36f3-4f46-aceb-05aac24c545e" providerId="ADAL" clId="{BC8551F7-F333-DF49-B8A6-4BBA7E0DFE2D}" dt="2021-03-09T15:19:30.109" v="410" actId="700"/>
          <ac:spMkLst>
            <pc:docMk/>
            <pc:sldMk cId="332445408" sldId="258"/>
            <ac:spMk id="5124" creationId="{4422A6BA-C980-BA4E-9493-0AA211005C0C}"/>
          </ac:spMkLst>
        </pc:spChg>
        <pc:spChg chg="mod ord">
          <ac:chgData name="Khattab, Sherif" userId="c83b1e15-36f3-4f46-aceb-05aac24c545e" providerId="ADAL" clId="{BC8551F7-F333-DF49-B8A6-4BBA7E0DFE2D}" dt="2021-03-09T15:19:30.109" v="410" actId="700"/>
          <ac:spMkLst>
            <pc:docMk/>
            <pc:sldMk cId="332445408" sldId="258"/>
            <ac:spMk id="5125" creationId="{86FF3396-776C-334F-987F-EDFCFF67731E}"/>
          </ac:spMkLst>
        </pc:spChg>
      </pc:sldChg>
      <pc:sldChg chg="add del">
        <pc:chgData name="Khattab, Sherif" userId="c83b1e15-36f3-4f46-aceb-05aac24c545e" providerId="ADAL" clId="{BC8551F7-F333-DF49-B8A6-4BBA7E0DFE2D}" dt="2021-03-09T15:23:13.281" v="518"/>
        <pc:sldMkLst>
          <pc:docMk/>
          <pc:sldMk cId="530278779" sldId="258"/>
        </pc:sldMkLst>
      </pc:sldChg>
      <pc:sldChg chg="modSp add del">
        <pc:chgData name="Khattab, Sherif" userId="c83b1e15-36f3-4f46-aceb-05aac24c545e" providerId="ADAL" clId="{BC8551F7-F333-DF49-B8A6-4BBA7E0DFE2D}" dt="2021-03-09T15:21:38.370" v="477"/>
        <pc:sldMkLst>
          <pc:docMk/>
          <pc:sldMk cId="3205772120" sldId="258"/>
        </pc:sldMkLst>
        <pc:spChg chg="mod">
          <ac:chgData name="Khattab, Sherif" userId="c83b1e15-36f3-4f46-aceb-05aac24c545e" providerId="ADAL" clId="{BC8551F7-F333-DF49-B8A6-4BBA7E0DFE2D}" dt="2021-03-09T15:21:31.399" v="468"/>
          <ac:spMkLst>
            <pc:docMk/>
            <pc:sldMk cId="3205772120" sldId="258"/>
            <ac:spMk id="4" creationId="{962AAE68-F2C3-F54B-9852-9D218E74AA8D}"/>
          </ac:spMkLst>
        </pc:spChg>
      </pc:sldChg>
      <pc:sldChg chg="modSp add del mod chgLayout">
        <pc:chgData name="Khattab, Sherif" userId="c83b1e15-36f3-4f46-aceb-05aac24c545e" providerId="ADAL" clId="{BC8551F7-F333-DF49-B8A6-4BBA7E0DFE2D}" dt="2021-03-09T15:23:07.749" v="512" actId="2696"/>
        <pc:sldMkLst>
          <pc:docMk/>
          <pc:sldMk cId="255986024" sldId="259"/>
        </pc:sldMkLst>
        <pc:spChg chg="mod ord">
          <ac:chgData name="Khattab, Sherif" userId="c83b1e15-36f3-4f46-aceb-05aac24c545e" providerId="ADAL" clId="{BC8551F7-F333-DF49-B8A6-4BBA7E0DFE2D}" dt="2021-03-09T15:19:30.109" v="410" actId="700"/>
          <ac:spMkLst>
            <pc:docMk/>
            <pc:sldMk cId="255986024" sldId="259"/>
            <ac:spMk id="17" creationId="{42355C79-BD0B-B24C-BAAB-6624CA6D9EA1}"/>
          </ac:spMkLst>
        </pc:spChg>
        <pc:spChg chg="mod ord">
          <ac:chgData name="Khattab, Sherif" userId="c83b1e15-36f3-4f46-aceb-05aac24c545e" providerId="ADAL" clId="{BC8551F7-F333-DF49-B8A6-4BBA7E0DFE2D}" dt="2021-03-09T15:19:30.109" v="410" actId="700"/>
          <ac:spMkLst>
            <pc:docMk/>
            <pc:sldMk cId="255986024" sldId="259"/>
            <ac:spMk id="18" creationId="{C185B494-090B-8647-BA51-60B9240BEA5E}"/>
          </ac:spMkLst>
        </pc:spChg>
        <pc:spChg chg="mod ord">
          <ac:chgData name="Khattab, Sherif" userId="c83b1e15-36f3-4f46-aceb-05aac24c545e" providerId="ADAL" clId="{BC8551F7-F333-DF49-B8A6-4BBA7E0DFE2D}" dt="2021-03-09T15:19:30.109" v="410" actId="700"/>
          <ac:spMkLst>
            <pc:docMk/>
            <pc:sldMk cId="255986024" sldId="259"/>
            <ac:spMk id="6153" creationId="{FC8B15CF-9C98-2A49-BC70-FCC1516C7CA8}"/>
          </ac:spMkLst>
        </pc:spChg>
        <pc:spChg chg="mod ord">
          <ac:chgData name="Khattab, Sherif" userId="c83b1e15-36f3-4f46-aceb-05aac24c545e" providerId="ADAL" clId="{BC8551F7-F333-DF49-B8A6-4BBA7E0DFE2D}" dt="2021-03-09T15:19:30.109" v="410" actId="700"/>
          <ac:spMkLst>
            <pc:docMk/>
            <pc:sldMk cId="255986024" sldId="259"/>
            <ac:spMk id="6154" creationId="{E8ADFAFE-65CA-734C-BF52-9815E9CCA331}"/>
          </ac:spMkLst>
        </pc:spChg>
      </pc:sldChg>
      <pc:sldChg chg="modSp add del">
        <pc:chgData name="Khattab, Sherif" userId="c83b1e15-36f3-4f46-aceb-05aac24c545e" providerId="ADAL" clId="{BC8551F7-F333-DF49-B8A6-4BBA7E0DFE2D}" dt="2021-03-09T15:21:38.370" v="477"/>
        <pc:sldMkLst>
          <pc:docMk/>
          <pc:sldMk cId="666239798" sldId="259"/>
        </pc:sldMkLst>
        <pc:spChg chg="mod">
          <ac:chgData name="Khattab, Sherif" userId="c83b1e15-36f3-4f46-aceb-05aac24c545e" providerId="ADAL" clId="{BC8551F7-F333-DF49-B8A6-4BBA7E0DFE2D}" dt="2021-03-09T15:21:31.399" v="468"/>
          <ac:spMkLst>
            <pc:docMk/>
            <pc:sldMk cId="666239798" sldId="259"/>
            <ac:spMk id="17" creationId="{42355C79-BD0B-B24C-BAAB-6624CA6D9EA1}"/>
          </ac:spMkLst>
        </pc:spChg>
      </pc:sldChg>
      <pc:sldChg chg="add del">
        <pc:chgData name="Khattab, Sherif" userId="c83b1e15-36f3-4f46-aceb-05aac24c545e" providerId="ADAL" clId="{BC8551F7-F333-DF49-B8A6-4BBA7E0DFE2D}" dt="2021-03-09T15:23:13.281" v="518"/>
        <pc:sldMkLst>
          <pc:docMk/>
          <pc:sldMk cId="2964626202" sldId="259"/>
        </pc:sldMkLst>
      </pc:sldChg>
      <pc:sldChg chg="modSp add del">
        <pc:chgData name="Khattab, Sherif" userId="c83b1e15-36f3-4f46-aceb-05aac24c545e" providerId="ADAL" clId="{BC8551F7-F333-DF49-B8A6-4BBA7E0DFE2D}" dt="2021-03-09T15:21:38.370" v="477"/>
        <pc:sldMkLst>
          <pc:docMk/>
          <pc:sldMk cId="2562683804" sldId="260"/>
        </pc:sldMkLst>
        <pc:spChg chg="mod">
          <ac:chgData name="Khattab, Sherif" userId="c83b1e15-36f3-4f46-aceb-05aac24c545e" providerId="ADAL" clId="{BC8551F7-F333-DF49-B8A6-4BBA7E0DFE2D}" dt="2021-03-09T15:21:31.399" v="468"/>
          <ac:spMkLst>
            <pc:docMk/>
            <pc:sldMk cId="2562683804" sldId="260"/>
            <ac:spMk id="43" creationId="{C7892F81-1A43-734E-B2A5-957E6D41E8BA}"/>
          </ac:spMkLst>
        </pc:spChg>
      </pc:sldChg>
      <pc:sldChg chg="modSp add del mod chgLayout">
        <pc:chgData name="Khattab, Sherif" userId="c83b1e15-36f3-4f46-aceb-05aac24c545e" providerId="ADAL" clId="{BC8551F7-F333-DF49-B8A6-4BBA7E0DFE2D}" dt="2021-03-09T15:23:08.025" v="513" actId="2696"/>
        <pc:sldMkLst>
          <pc:docMk/>
          <pc:sldMk cId="2637159385" sldId="260"/>
        </pc:sldMkLst>
        <pc:spChg chg="mod ord">
          <ac:chgData name="Khattab, Sherif" userId="c83b1e15-36f3-4f46-aceb-05aac24c545e" providerId="ADAL" clId="{BC8551F7-F333-DF49-B8A6-4BBA7E0DFE2D}" dt="2021-03-09T15:19:30.109" v="410" actId="700"/>
          <ac:spMkLst>
            <pc:docMk/>
            <pc:sldMk cId="2637159385" sldId="260"/>
            <ac:spMk id="43" creationId="{C7892F81-1A43-734E-B2A5-957E6D41E8BA}"/>
          </ac:spMkLst>
        </pc:spChg>
        <pc:spChg chg="mod ord">
          <ac:chgData name="Khattab, Sherif" userId="c83b1e15-36f3-4f46-aceb-05aac24c545e" providerId="ADAL" clId="{BC8551F7-F333-DF49-B8A6-4BBA7E0DFE2D}" dt="2021-03-09T15:19:30.109" v="410" actId="700"/>
          <ac:spMkLst>
            <pc:docMk/>
            <pc:sldMk cId="2637159385" sldId="260"/>
            <ac:spMk id="44" creationId="{1B5F4BB1-47B7-DF4F-AED9-254FB961F6F9}"/>
          </ac:spMkLst>
        </pc:spChg>
        <pc:spChg chg="mod ord">
          <ac:chgData name="Khattab, Sherif" userId="c83b1e15-36f3-4f46-aceb-05aac24c545e" providerId="ADAL" clId="{BC8551F7-F333-DF49-B8A6-4BBA7E0DFE2D}" dt="2021-03-09T15:19:30.109" v="410" actId="700"/>
          <ac:spMkLst>
            <pc:docMk/>
            <pc:sldMk cId="2637159385" sldId="260"/>
            <ac:spMk id="7174" creationId="{560544CD-B370-5C4A-92F7-6A8DDA5071A9}"/>
          </ac:spMkLst>
        </pc:spChg>
        <pc:spChg chg="mod ord">
          <ac:chgData name="Khattab, Sherif" userId="c83b1e15-36f3-4f46-aceb-05aac24c545e" providerId="ADAL" clId="{BC8551F7-F333-DF49-B8A6-4BBA7E0DFE2D}" dt="2021-03-09T15:19:30.109" v="410" actId="700"/>
          <ac:spMkLst>
            <pc:docMk/>
            <pc:sldMk cId="2637159385" sldId="260"/>
            <ac:spMk id="7175" creationId="{7861B8B0-EFE3-DA4F-B1CF-39E9F3C553A2}"/>
          </ac:spMkLst>
        </pc:spChg>
      </pc:sldChg>
      <pc:sldChg chg="add del">
        <pc:chgData name="Khattab, Sherif" userId="c83b1e15-36f3-4f46-aceb-05aac24c545e" providerId="ADAL" clId="{BC8551F7-F333-DF49-B8A6-4BBA7E0DFE2D}" dt="2021-03-09T15:23:13.281" v="518"/>
        <pc:sldMkLst>
          <pc:docMk/>
          <pc:sldMk cId="3936872045" sldId="260"/>
        </pc:sldMkLst>
      </pc:sldChg>
      <pc:sldChg chg="modSp add del">
        <pc:chgData name="Khattab, Sherif" userId="c83b1e15-36f3-4f46-aceb-05aac24c545e" providerId="ADAL" clId="{BC8551F7-F333-DF49-B8A6-4BBA7E0DFE2D}" dt="2021-03-09T15:21:38.370" v="477"/>
        <pc:sldMkLst>
          <pc:docMk/>
          <pc:sldMk cId="252868055" sldId="264"/>
        </pc:sldMkLst>
        <pc:spChg chg="mod">
          <ac:chgData name="Khattab, Sherif" userId="c83b1e15-36f3-4f46-aceb-05aac24c545e" providerId="ADAL" clId="{BC8551F7-F333-DF49-B8A6-4BBA7E0DFE2D}" dt="2021-03-09T15:21:31.399" v="468"/>
          <ac:spMkLst>
            <pc:docMk/>
            <pc:sldMk cId="252868055" sldId="264"/>
            <ac:spMk id="40" creationId="{AB83DC32-5460-6C47-A802-86D8BF16ED0B}"/>
          </ac:spMkLst>
        </pc:spChg>
      </pc:sldChg>
      <pc:sldChg chg="modSp add del mod chgLayout">
        <pc:chgData name="Khattab, Sherif" userId="c83b1e15-36f3-4f46-aceb-05aac24c545e" providerId="ADAL" clId="{BC8551F7-F333-DF49-B8A6-4BBA7E0DFE2D}" dt="2021-03-09T15:23:10.343" v="517" actId="2696"/>
        <pc:sldMkLst>
          <pc:docMk/>
          <pc:sldMk cId="2564692149" sldId="264"/>
        </pc:sldMkLst>
        <pc:spChg chg="mod ord">
          <ac:chgData name="Khattab, Sherif" userId="c83b1e15-36f3-4f46-aceb-05aac24c545e" providerId="ADAL" clId="{BC8551F7-F333-DF49-B8A6-4BBA7E0DFE2D}" dt="2021-03-09T15:19:30.109" v="410" actId="700"/>
          <ac:spMkLst>
            <pc:docMk/>
            <pc:sldMk cId="2564692149" sldId="264"/>
            <ac:spMk id="40" creationId="{AB83DC32-5460-6C47-A802-86D8BF16ED0B}"/>
          </ac:spMkLst>
        </pc:spChg>
        <pc:spChg chg="mod ord">
          <ac:chgData name="Khattab, Sherif" userId="c83b1e15-36f3-4f46-aceb-05aac24c545e" providerId="ADAL" clId="{BC8551F7-F333-DF49-B8A6-4BBA7E0DFE2D}" dt="2021-03-09T15:19:30.109" v="410" actId="700"/>
          <ac:spMkLst>
            <pc:docMk/>
            <pc:sldMk cId="2564692149" sldId="264"/>
            <ac:spMk id="41" creationId="{79D9F811-A50E-744F-A425-68FC46278E06}"/>
          </ac:spMkLst>
        </pc:spChg>
        <pc:spChg chg="mod ord">
          <ac:chgData name="Khattab, Sherif" userId="c83b1e15-36f3-4f46-aceb-05aac24c545e" providerId="ADAL" clId="{BC8551F7-F333-DF49-B8A6-4BBA7E0DFE2D}" dt="2021-03-09T15:19:30.109" v="410" actId="700"/>
          <ac:spMkLst>
            <pc:docMk/>
            <pc:sldMk cId="2564692149" sldId="264"/>
            <ac:spMk id="11270" creationId="{A14946C5-8174-9740-BAC6-2EDF3DE75616}"/>
          </ac:spMkLst>
        </pc:spChg>
        <pc:spChg chg="mod ord">
          <ac:chgData name="Khattab, Sherif" userId="c83b1e15-36f3-4f46-aceb-05aac24c545e" providerId="ADAL" clId="{BC8551F7-F333-DF49-B8A6-4BBA7E0DFE2D}" dt="2021-03-09T15:19:30.109" v="410" actId="700"/>
          <ac:spMkLst>
            <pc:docMk/>
            <pc:sldMk cId="2564692149" sldId="264"/>
            <ac:spMk id="11272" creationId="{6942583D-224A-774F-A4A5-EE83000F43BF}"/>
          </ac:spMkLst>
        </pc:spChg>
      </pc:sldChg>
      <pc:sldChg chg="add del">
        <pc:chgData name="Khattab, Sherif" userId="c83b1e15-36f3-4f46-aceb-05aac24c545e" providerId="ADAL" clId="{BC8551F7-F333-DF49-B8A6-4BBA7E0DFE2D}" dt="2021-03-09T15:23:13.281" v="518"/>
        <pc:sldMkLst>
          <pc:docMk/>
          <pc:sldMk cId="3101524373" sldId="264"/>
        </pc:sldMkLst>
      </pc:sldChg>
      <pc:sldChg chg="modSp add del mod chgLayout">
        <pc:chgData name="Khattab, Sherif" userId="c83b1e15-36f3-4f46-aceb-05aac24c545e" providerId="ADAL" clId="{BC8551F7-F333-DF49-B8A6-4BBA7E0DFE2D}" dt="2021-03-09T15:23:07.214" v="511" actId="2696"/>
        <pc:sldMkLst>
          <pc:docMk/>
          <pc:sldMk cId="63636627" sldId="265"/>
        </pc:sldMkLst>
        <pc:spChg chg="mod ord">
          <ac:chgData name="Khattab, Sherif" userId="c83b1e15-36f3-4f46-aceb-05aac24c545e" providerId="ADAL" clId="{BC8551F7-F333-DF49-B8A6-4BBA7E0DFE2D}" dt="2021-03-09T15:19:30.109" v="410" actId="700"/>
          <ac:spMkLst>
            <pc:docMk/>
            <pc:sldMk cId="63636627" sldId="265"/>
            <ac:spMk id="26" creationId="{F7616BCE-BE12-F749-BB2F-48658A1F91A5}"/>
          </ac:spMkLst>
        </pc:spChg>
        <pc:spChg chg="mod ord">
          <ac:chgData name="Khattab, Sherif" userId="c83b1e15-36f3-4f46-aceb-05aac24c545e" providerId="ADAL" clId="{BC8551F7-F333-DF49-B8A6-4BBA7E0DFE2D}" dt="2021-03-09T15:19:30.109" v="410" actId="700"/>
          <ac:spMkLst>
            <pc:docMk/>
            <pc:sldMk cId="63636627" sldId="265"/>
            <ac:spMk id="27" creationId="{21A69D43-BB09-DB46-AE4B-D827C03AC521}"/>
          </ac:spMkLst>
        </pc:spChg>
        <pc:spChg chg="mod ord">
          <ac:chgData name="Khattab, Sherif" userId="c83b1e15-36f3-4f46-aceb-05aac24c545e" providerId="ADAL" clId="{BC8551F7-F333-DF49-B8A6-4BBA7E0DFE2D}" dt="2021-03-09T15:19:30.109" v="410" actId="700"/>
          <ac:spMkLst>
            <pc:docMk/>
            <pc:sldMk cId="63636627" sldId="265"/>
            <ac:spMk id="12294" creationId="{3E70475F-EC42-444A-99F5-F2F4156502C3}"/>
          </ac:spMkLst>
        </pc:spChg>
        <pc:spChg chg="mod ord">
          <ac:chgData name="Khattab, Sherif" userId="c83b1e15-36f3-4f46-aceb-05aac24c545e" providerId="ADAL" clId="{BC8551F7-F333-DF49-B8A6-4BBA7E0DFE2D}" dt="2021-03-09T15:19:30.109" v="410" actId="700"/>
          <ac:spMkLst>
            <pc:docMk/>
            <pc:sldMk cId="63636627" sldId="265"/>
            <ac:spMk id="12295" creationId="{EBEF78FE-0E36-A14D-870F-AF3F310BECA7}"/>
          </ac:spMkLst>
        </pc:spChg>
      </pc:sldChg>
      <pc:sldChg chg="add del">
        <pc:chgData name="Khattab, Sherif" userId="c83b1e15-36f3-4f46-aceb-05aac24c545e" providerId="ADAL" clId="{BC8551F7-F333-DF49-B8A6-4BBA7E0DFE2D}" dt="2021-03-09T15:23:13.281" v="518"/>
        <pc:sldMkLst>
          <pc:docMk/>
          <pc:sldMk cId="1987170174" sldId="265"/>
        </pc:sldMkLst>
      </pc:sldChg>
      <pc:sldChg chg="modSp add del">
        <pc:chgData name="Khattab, Sherif" userId="c83b1e15-36f3-4f46-aceb-05aac24c545e" providerId="ADAL" clId="{BC8551F7-F333-DF49-B8A6-4BBA7E0DFE2D}" dt="2021-03-09T15:21:38.370" v="477"/>
        <pc:sldMkLst>
          <pc:docMk/>
          <pc:sldMk cId="2625129013" sldId="265"/>
        </pc:sldMkLst>
        <pc:spChg chg="mod">
          <ac:chgData name="Khattab, Sherif" userId="c83b1e15-36f3-4f46-aceb-05aac24c545e" providerId="ADAL" clId="{BC8551F7-F333-DF49-B8A6-4BBA7E0DFE2D}" dt="2021-03-09T15:21:31.399" v="468"/>
          <ac:spMkLst>
            <pc:docMk/>
            <pc:sldMk cId="2625129013" sldId="265"/>
            <ac:spMk id="26" creationId="{F7616BCE-BE12-F749-BB2F-48658A1F91A5}"/>
          </ac:spMkLst>
        </pc:spChg>
      </pc:sldChg>
      <pc:sldChg chg="modSp add del modTransition">
        <pc:chgData name="Khattab, Sherif" userId="c83b1e15-36f3-4f46-aceb-05aac24c545e" providerId="ADAL" clId="{BC8551F7-F333-DF49-B8A6-4BBA7E0DFE2D}" dt="2021-03-09T15:21:38.370" v="477"/>
        <pc:sldMkLst>
          <pc:docMk/>
          <pc:sldMk cId="1511627595" sldId="266"/>
        </pc:sldMkLst>
        <pc:spChg chg="mod">
          <ac:chgData name="Khattab, Sherif" userId="c83b1e15-36f3-4f46-aceb-05aac24c545e" providerId="ADAL" clId="{BC8551F7-F333-DF49-B8A6-4BBA7E0DFE2D}" dt="2021-03-09T15:21:31.399" v="468"/>
          <ac:spMkLst>
            <pc:docMk/>
            <pc:sldMk cId="1511627595" sldId="266"/>
            <ac:spMk id="4" creationId="{713A9018-A689-CB41-AB47-3465F825F83F}"/>
          </ac:spMkLst>
        </pc:spChg>
      </pc:sldChg>
      <pc:sldChg chg="add del">
        <pc:chgData name="Khattab, Sherif" userId="c83b1e15-36f3-4f46-aceb-05aac24c545e" providerId="ADAL" clId="{BC8551F7-F333-DF49-B8A6-4BBA7E0DFE2D}" dt="2021-03-09T15:23:13.281" v="518"/>
        <pc:sldMkLst>
          <pc:docMk/>
          <pc:sldMk cId="2377821666" sldId="266"/>
        </pc:sldMkLst>
      </pc:sldChg>
      <pc:sldChg chg="modSp add del mod ord modTransition chgLayout">
        <pc:chgData name="Khattab, Sherif" userId="c83b1e15-36f3-4f46-aceb-05aac24c545e" providerId="ADAL" clId="{BC8551F7-F333-DF49-B8A6-4BBA7E0DFE2D}" dt="2021-03-09T15:21:12.905" v="416" actId="2696"/>
        <pc:sldMkLst>
          <pc:docMk/>
          <pc:sldMk cId="3564174041" sldId="266"/>
        </pc:sldMkLst>
        <pc:spChg chg="mod ord">
          <ac:chgData name="Khattab, Sherif" userId="c83b1e15-36f3-4f46-aceb-05aac24c545e" providerId="ADAL" clId="{BC8551F7-F333-DF49-B8A6-4BBA7E0DFE2D}" dt="2021-03-09T15:19:30.109" v="410" actId="700"/>
          <ac:spMkLst>
            <pc:docMk/>
            <pc:sldMk cId="3564174041" sldId="266"/>
            <ac:spMk id="4" creationId="{713A9018-A689-CB41-AB47-3465F825F83F}"/>
          </ac:spMkLst>
        </pc:spChg>
        <pc:spChg chg="mod ord">
          <ac:chgData name="Khattab, Sherif" userId="c83b1e15-36f3-4f46-aceb-05aac24c545e" providerId="ADAL" clId="{BC8551F7-F333-DF49-B8A6-4BBA7E0DFE2D}" dt="2021-03-09T15:19:30.109" v="410" actId="700"/>
          <ac:spMkLst>
            <pc:docMk/>
            <pc:sldMk cId="3564174041" sldId="266"/>
            <ac:spMk id="5" creationId="{7FFF9373-4161-0841-AD72-120D46A62247}"/>
          </ac:spMkLst>
        </pc:spChg>
        <pc:spChg chg="mod ord">
          <ac:chgData name="Khattab, Sherif" userId="c83b1e15-36f3-4f46-aceb-05aac24c545e" providerId="ADAL" clId="{BC8551F7-F333-DF49-B8A6-4BBA7E0DFE2D}" dt="2021-03-09T15:19:30.109" v="410" actId="700"/>
          <ac:spMkLst>
            <pc:docMk/>
            <pc:sldMk cId="3564174041" sldId="266"/>
            <ac:spMk id="15362" creationId="{67D69A21-3ECD-7240-882A-C622A44A6659}"/>
          </ac:spMkLst>
        </pc:spChg>
        <pc:spChg chg="mod ord">
          <ac:chgData name="Khattab, Sherif" userId="c83b1e15-36f3-4f46-aceb-05aac24c545e" providerId="ADAL" clId="{BC8551F7-F333-DF49-B8A6-4BBA7E0DFE2D}" dt="2021-03-09T15:19:30.109" v="410" actId="700"/>
          <ac:spMkLst>
            <pc:docMk/>
            <pc:sldMk cId="3564174041" sldId="266"/>
            <ac:spMk id="15363" creationId="{6163E8B3-DE1E-C54B-B7B9-F130A3D35F31}"/>
          </ac:spMkLst>
        </pc:spChg>
      </pc:sldChg>
      <pc:sldChg chg="add del">
        <pc:chgData name="Khattab, Sherif" userId="c83b1e15-36f3-4f46-aceb-05aac24c545e" providerId="ADAL" clId="{BC8551F7-F333-DF49-B8A6-4BBA7E0DFE2D}" dt="2021-03-09T15:23:13.281" v="518"/>
        <pc:sldMkLst>
          <pc:docMk/>
          <pc:sldMk cId="1762877546" sldId="267"/>
        </pc:sldMkLst>
      </pc:sldChg>
      <pc:sldChg chg="modSp add del mod modTransition">
        <pc:chgData name="Khattab, Sherif" userId="c83b1e15-36f3-4f46-aceb-05aac24c545e" providerId="ADAL" clId="{BC8551F7-F333-DF49-B8A6-4BBA7E0DFE2D}" dt="2021-03-09T15:21:38.370" v="477"/>
        <pc:sldMkLst>
          <pc:docMk/>
          <pc:sldMk cId="1871030802" sldId="267"/>
        </pc:sldMkLst>
        <pc:spChg chg="mod">
          <ac:chgData name="Khattab, Sherif" userId="c83b1e15-36f3-4f46-aceb-05aac24c545e" providerId="ADAL" clId="{BC8551F7-F333-DF49-B8A6-4BBA7E0DFE2D}" dt="2021-03-09T15:21:31.399" v="468"/>
          <ac:spMkLst>
            <pc:docMk/>
            <pc:sldMk cId="1871030802" sldId="267"/>
            <ac:spMk id="5" creationId="{8D103DB3-D9B4-7F49-A12B-66B4A0C08FAA}"/>
          </ac:spMkLst>
        </pc:spChg>
        <pc:spChg chg="mod">
          <ac:chgData name="Khattab, Sherif" userId="c83b1e15-36f3-4f46-aceb-05aac24c545e" providerId="ADAL" clId="{BC8551F7-F333-DF49-B8A6-4BBA7E0DFE2D}" dt="2021-03-09T15:21:38.370" v="477"/>
          <ac:spMkLst>
            <pc:docMk/>
            <pc:sldMk cId="1871030802" sldId="267"/>
            <ac:spMk id="20483" creationId="{3AC6EFFC-1847-6941-8D99-8ECA2D1F9FFD}"/>
          </ac:spMkLst>
        </pc:spChg>
      </pc:sldChg>
      <pc:sldChg chg="modSp add del mod modTransition chgLayout">
        <pc:chgData name="Khattab, Sherif" userId="c83b1e15-36f3-4f46-aceb-05aac24c545e" providerId="ADAL" clId="{BC8551F7-F333-DF49-B8A6-4BBA7E0DFE2D}" dt="2021-03-09T15:23:08.863" v="515" actId="2696"/>
        <pc:sldMkLst>
          <pc:docMk/>
          <pc:sldMk cId="4099542174" sldId="267"/>
        </pc:sldMkLst>
        <pc:spChg chg="mod ord">
          <ac:chgData name="Khattab, Sherif" userId="c83b1e15-36f3-4f46-aceb-05aac24c545e" providerId="ADAL" clId="{BC8551F7-F333-DF49-B8A6-4BBA7E0DFE2D}" dt="2021-03-09T15:19:30.109" v="410" actId="700"/>
          <ac:spMkLst>
            <pc:docMk/>
            <pc:sldMk cId="4099542174" sldId="267"/>
            <ac:spMk id="5" creationId="{8D103DB3-D9B4-7F49-A12B-66B4A0C08FAA}"/>
          </ac:spMkLst>
        </pc:spChg>
        <pc:spChg chg="mod ord">
          <ac:chgData name="Khattab, Sherif" userId="c83b1e15-36f3-4f46-aceb-05aac24c545e" providerId="ADAL" clId="{BC8551F7-F333-DF49-B8A6-4BBA7E0DFE2D}" dt="2021-03-09T15:19:30.109" v="410" actId="700"/>
          <ac:spMkLst>
            <pc:docMk/>
            <pc:sldMk cId="4099542174" sldId="267"/>
            <ac:spMk id="6" creationId="{8F078BEB-73AB-B648-8F7D-766412DD391B}"/>
          </ac:spMkLst>
        </pc:spChg>
        <pc:spChg chg="mod ord">
          <ac:chgData name="Khattab, Sherif" userId="c83b1e15-36f3-4f46-aceb-05aac24c545e" providerId="ADAL" clId="{BC8551F7-F333-DF49-B8A6-4BBA7E0DFE2D}" dt="2021-03-09T15:19:30.109" v="410" actId="700"/>
          <ac:spMkLst>
            <pc:docMk/>
            <pc:sldMk cId="4099542174" sldId="267"/>
            <ac:spMk id="20482" creationId="{B15ED9D3-04E8-6844-9F9F-25960A38757D}"/>
          </ac:spMkLst>
        </pc:spChg>
        <pc:spChg chg="mod ord">
          <ac:chgData name="Khattab, Sherif" userId="c83b1e15-36f3-4f46-aceb-05aac24c545e" providerId="ADAL" clId="{BC8551F7-F333-DF49-B8A6-4BBA7E0DFE2D}" dt="2021-03-09T15:19:30.327" v="411" actId="27636"/>
          <ac:spMkLst>
            <pc:docMk/>
            <pc:sldMk cId="4099542174" sldId="267"/>
            <ac:spMk id="20483" creationId="{3AC6EFFC-1847-6941-8D99-8ECA2D1F9FFD}"/>
          </ac:spMkLst>
        </pc:spChg>
      </pc:sldChg>
      <pc:sldChg chg="modSp add del mod modTransition chgLayout">
        <pc:chgData name="Khattab, Sherif" userId="c83b1e15-36f3-4f46-aceb-05aac24c545e" providerId="ADAL" clId="{BC8551F7-F333-DF49-B8A6-4BBA7E0DFE2D}" dt="2021-03-09T15:23:08.353" v="514" actId="2696"/>
        <pc:sldMkLst>
          <pc:docMk/>
          <pc:sldMk cId="1029065241" sldId="268"/>
        </pc:sldMkLst>
        <pc:spChg chg="mod ord">
          <ac:chgData name="Khattab, Sherif" userId="c83b1e15-36f3-4f46-aceb-05aac24c545e" providerId="ADAL" clId="{BC8551F7-F333-DF49-B8A6-4BBA7E0DFE2D}" dt="2021-03-09T15:19:30.109" v="410" actId="700"/>
          <ac:spMkLst>
            <pc:docMk/>
            <pc:sldMk cId="1029065241" sldId="268"/>
            <ac:spMk id="4" creationId="{5E83345C-FDAE-D542-99CA-5CF2112A409A}"/>
          </ac:spMkLst>
        </pc:spChg>
        <pc:spChg chg="mod ord">
          <ac:chgData name="Khattab, Sherif" userId="c83b1e15-36f3-4f46-aceb-05aac24c545e" providerId="ADAL" clId="{BC8551F7-F333-DF49-B8A6-4BBA7E0DFE2D}" dt="2021-03-09T15:19:30.109" v="410" actId="700"/>
          <ac:spMkLst>
            <pc:docMk/>
            <pc:sldMk cId="1029065241" sldId="268"/>
            <ac:spMk id="5" creationId="{4B61AC4C-68AC-A940-9366-0965AFFA2C1B}"/>
          </ac:spMkLst>
        </pc:spChg>
        <pc:spChg chg="mod ord">
          <ac:chgData name="Khattab, Sherif" userId="c83b1e15-36f3-4f46-aceb-05aac24c545e" providerId="ADAL" clId="{BC8551F7-F333-DF49-B8A6-4BBA7E0DFE2D}" dt="2021-03-09T15:19:30.109" v="410" actId="700"/>
          <ac:spMkLst>
            <pc:docMk/>
            <pc:sldMk cId="1029065241" sldId="268"/>
            <ac:spMk id="21506" creationId="{8F8483ED-31C6-DA44-A5DC-E17CF7873B12}"/>
          </ac:spMkLst>
        </pc:spChg>
        <pc:spChg chg="mod ord">
          <ac:chgData name="Khattab, Sherif" userId="c83b1e15-36f3-4f46-aceb-05aac24c545e" providerId="ADAL" clId="{BC8551F7-F333-DF49-B8A6-4BBA7E0DFE2D}" dt="2021-03-09T15:19:30.109" v="410" actId="700"/>
          <ac:spMkLst>
            <pc:docMk/>
            <pc:sldMk cId="1029065241" sldId="268"/>
            <ac:spMk id="21507" creationId="{55E408D6-3705-BD46-A062-19FC68B8E55C}"/>
          </ac:spMkLst>
        </pc:spChg>
      </pc:sldChg>
      <pc:sldChg chg="modSp add del modTransition">
        <pc:chgData name="Khattab, Sherif" userId="c83b1e15-36f3-4f46-aceb-05aac24c545e" providerId="ADAL" clId="{BC8551F7-F333-DF49-B8A6-4BBA7E0DFE2D}" dt="2021-03-09T15:21:38.370" v="477"/>
        <pc:sldMkLst>
          <pc:docMk/>
          <pc:sldMk cId="1705990895" sldId="268"/>
        </pc:sldMkLst>
        <pc:spChg chg="mod">
          <ac:chgData name="Khattab, Sherif" userId="c83b1e15-36f3-4f46-aceb-05aac24c545e" providerId="ADAL" clId="{BC8551F7-F333-DF49-B8A6-4BBA7E0DFE2D}" dt="2021-03-09T15:21:31.399" v="468"/>
          <ac:spMkLst>
            <pc:docMk/>
            <pc:sldMk cId="1705990895" sldId="268"/>
            <ac:spMk id="4" creationId="{5E83345C-FDAE-D542-99CA-5CF2112A409A}"/>
          </ac:spMkLst>
        </pc:spChg>
      </pc:sldChg>
      <pc:sldChg chg="add del">
        <pc:chgData name="Khattab, Sherif" userId="c83b1e15-36f3-4f46-aceb-05aac24c545e" providerId="ADAL" clId="{BC8551F7-F333-DF49-B8A6-4BBA7E0DFE2D}" dt="2021-03-09T15:23:13.281" v="518"/>
        <pc:sldMkLst>
          <pc:docMk/>
          <pc:sldMk cId="1964584242" sldId="268"/>
        </pc:sldMkLst>
      </pc:sldChg>
      <pc:sldChg chg="modSp add del mod modTransition">
        <pc:chgData name="Khattab, Sherif" userId="c83b1e15-36f3-4f46-aceb-05aac24c545e" providerId="ADAL" clId="{BC8551F7-F333-DF49-B8A6-4BBA7E0DFE2D}" dt="2021-03-09T15:21:38.370" v="477"/>
        <pc:sldMkLst>
          <pc:docMk/>
          <pc:sldMk cId="242977234" sldId="269"/>
        </pc:sldMkLst>
        <pc:spChg chg="mod">
          <ac:chgData name="Khattab, Sherif" userId="c83b1e15-36f3-4f46-aceb-05aac24c545e" providerId="ADAL" clId="{BC8551F7-F333-DF49-B8A6-4BBA7E0DFE2D}" dt="2021-03-09T15:21:31.399" v="468"/>
          <ac:spMkLst>
            <pc:docMk/>
            <pc:sldMk cId="242977234" sldId="269"/>
            <ac:spMk id="19" creationId="{383DB0F7-229F-1744-B3C9-18FE8C8C0FDD}"/>
          </ac:spMkLst>
        </pc:spChg>
        <pc:spChg chg="mod">
          <ac:chgData name="Khattab, Sherif" userId="c83b1e15-36f3-4f46-aceb-05aac24c545e" providerId="ADAL" clId="{BC8551F7-F333-DF49-B8A6-4BBA7E0DFE2D}" dt="2021-03-09T15:21:38.370" v="477"/>
          <ac:spMkLst>
            <pc:docMk/>
            <pc:sldMk cId="242977234" sldId="269"/>
            <ac:spMk id="23555" creationId="{5F47E982-A6AB-324A-B90F-B0510EA2AB3E}"/>
          </ac:spMkLst>
        </pc:spChg>
      </pc:sldChg>
      <pc:sldChg chg="add del">
        <pc:chgData name="Khattab, Sherif" userId="c83b1e15-36f3-4f46-aceb-05aac24c545e" providerId="ADAL" clId="{BC8551F7-F333-DF49-B8A6-4BBA7E0DFE2D}" dt="2021-03-09T15:23:13.281" v="518"/>
        <pc:sldMkLst>
          <pc:docMk/>
          <pc:sldMk cId="3420719142" sldId="269"/>
        </pc:sldMkLst>
      </pc:sldChg>
      <pc:sldChg chg="modSp add del mod modTransition chgLayout">
        <pc:chgData name="Khattab, Sherif" userId="c83b1e15-36f3-4f46-aceb-05aac24c545e" providerId="ADAL" clId="{BC8551F7-F333-DF49-B8A6-4BBA7E0DFE2D}" dt="2021-03-09T15:23:09.548" v="516" actId="2696"/>
        <pc:sldMkLst>
          <pc:docMk/>
          <pc:sldMk cId="4220445554" sldId="269"/>
        </pc:sldMkLst>
        <pc:spChg chg="mod ord">
          <ac:chgData name="Khattab, Sherif" userId="c83b1e15-36f3-4f46-aceb-05aac24c545e" providerId="ADAL" clId="{BC8551F7-F333-DF49-B8A6-4BBA7E0DFE2D}" dt="2021-03-09T15:19:30.109" v="410" actId="700"/>
          <ac:spMkLst>
            <pc:docMk/>
            <pc:sldMk cId="4220445554" sldId="269"/>
            <ac:spMk id="19" creationId="{383DB0F7-229F-1744-B3C9-18FE8C8C0FDD}"/>
          </ac:spMkLst>
        </pc:spChg>
        <pc:spChg chg="mod ord">
          <ac:chgData name="Khattab, Sherif" userId="c83b1e15-36f3-4f46-aceb-05aac24c545e" providerId="ADAL" clId="{BC8551F7-F333-DF49-B8A6-4BBA7E0DFE2D}" dt="2021-03-09T15:19:30.109" v="410" actId="700"/>
          <ac:spMkLst>
            <pc:docMk/>
            <pc:sldMk cId="4220445554" sldId="269"/>
            <ac:spMk id="20" creationId="{3E9C30A3-0AB2-4A42-A1CB-674BA42B78CB}"/>
          </ac:spMkLst>
        </pc:spChg>
        <pc:spChg chg="mod ord">
          <ac:chgData name="Khattab, Sherif" userId="c83b1e15-36f3-4f46-aceb-05aac24c545e" providerId="ADAL" clId="{BC8551F7-F333-DF49-B8A6-4BBA7E0DFE2D}" dt="2021-03-09T15:19:30.109" v="410" actId="700"/>
          <ac:spMkLst>
            <pc:docMk/>
            <pc:sldMk cId="4220445554" sldId="269"/>
            <ac:spMk id="23554" creationId="{BDD0BBBF-5CBF-6E40-8293-ED076BF23B2C}"/>
          </ac:spMkLst>
        </pc:spChg>
        <pc:spChg chg="mod ord">
          <ac:chgData name="Khattab, Sherif" userId="c83b1e15-36f3-4f46-aceb-05aac24c545e" providerId="ADAL" clId="{BC8551F7-F333-DF49-B8A6-4BBA7E0DFE2D}" dt="2021-03-09T15:19:30.352" v="412" actId="27636"/>
          <ac:spMkLst>
            <pc:docMk/>
            <pc:sldMk cId="4220445554" sldId="269"/>
            <ac:spMk id="23555" creationId="{5F47E982-A6AB-324A-B90F-B0510EA2AB3E}"/>
          </ac:spMkLst>
        </pc:spChg>
      </pc:sldChg>
      <pc:sldChg chg="add del">
        <pc:chgData name="Khattab, Sherif" userId="c83b1e15-36f3-4f46-aceb-05aac24c545e" providerId="ADAL" clId="{BC8551F7-F333-DF49-B8A6-4BBA7E0DFE2D}" dt="2021-03-09T15:23:13.281" v="518"/>
        <pc:sldMkLst>
          <pc:docMk/>
          <pc:sldMk cId="2400270920" sldId="270"/>
        </pc:sldMkLst>
      </pc:sldChg>
      <pc:sldChg chg="modSp add del mod modTransition chgLayout">
        <pc:chgData name="Khattab, Sherif" userId="c83b1e15-36f3-4f46-aceb-05aac24c545e" providerId="ADAL" clId="{BC8551F7-F333-DF49-B8A6-4BBA7E0DFE2D}" dt="2021-03-09T15:23:06.786" v="510" actId="2696"/>
        <pc:sldMkLst>
          <pc:docMk/>
          <pc:sldMk cId="2864032733" sldId="270"/>
        </pc:sldMkLst>
        <pc:spChg chg="mod ord">
          <ac:chgData name="Khattab, Sherif" userId="c83b1e15-36f3-4f46-aceb-05aac24c545e" providerId="ADAL" clId="{BC8551F7-F333-DF49-B8A6-4BBA7E0DFE2D}" dt="2021-03-09T15:19:30.109" v="410" actId="700"/>
          <ac:spMkLst>
            <pc:docMk/>
            <pc:sldMk cId="2864032733" sldId="270"/>
            <ac:spMk id="62" creationId="{C90C2AB3-09F0-1249-82DD-41F4C2B24BC5}"/>
          </ac:spMkLst>
        </pc:spChg>
        <pc:spChg chg="mod ord">
          <ac:chgData name="Khattab, Sherif" userId="c83b1e15-36f3-4f46-aceb-05aac24c545e" providerId="ADAL" clId="{BC8551F7-F333-DF49-B8A6-4BBA7E0DFE2D}" dt="2021-03-09T15:19:30.109" v="410" actId="700"/>
          <ac:spMkLst>
            <pc:docMk/>
            <pc:sldMk cId="2864032733" sldId="270"/>
            <ac:spMk id="63" creationId="{80FA2621-289A-A544-9A42-DF2A9CCDE496}"/>
          </ac:spMkLst>
        </pc:spChg>
        <pc:spChg chg="mod ord">
          <ac:chgData name="Khattab, Sherif" userId="c83b1e15-36f3-4f46-aceb-05aac24c545e" providerId="ADAL" clId="{BC8551F7-F333-DF49-B8A6-4BBA7E0DFE2D}" dt="2021-03-09T15:19:30.109" v="410" actId="700"/>
          <ac:spMkLst>
            <pc:docMk/>
            <pc:sldMk cId="2864032733" sldId="270"/>
            <ac:spMk id="27650" creationId="{33E29D4B-90E5-FD42-A079-BFBDB764C0BA}"/>
          </ac:spMkLst>
        </pc:spChg>
        <pc:spChg chg="mod ord">
          <ac:chgData name="Khattab, Sherif" userId="c83b1e15-36f3-4f46-aceb-05aac24c545e" providerId="ADAL" clId="{BC8551F7-F333-DF49-B8A6-4BBA7E0DFE2D}" dt="2021-03-09T15:19:30.109" v="410" actId="700"/>
          <ac:spMkLst>
            <pc:docMk/>
            <pc:sldMk cId="2864032733" sldId="270"/>
            <ac:spMk id="27651" creationId="{9D0B272E-5791-5144-910B-531252A33F28}"/>
          </ac:spMkLst>
        </pc:spChg>
      </pc:sldChg>
      <pc:sldChg chg="modSp add del modTransition">
        <pc:chgData name="Khattab, Sherif" userId="c83b1e15-36f3-4f46-aceb-05aac24c545e" providerId="ADAL" clId="{BC8551F7-F333-DF49-B8A6-4BBA7E0DFE2D}" dt="2021-03-09T15:21:38.370" v="477"/>
        <pc:sldMkLst>
          <pc:docMk/>
          <pc:sldMk cId="3434761570" sldId="270"/>
        </pc:sldMkLst>
        <pc:spChg chg="mod">
          <ac:chgData name="Khattab, Sherif" userId="c83b1e15-36f3-4f46-aceb-05aac24c545e" providerId="ADAL" clId="{BC8551F7-F333-DF49-B8A6-4BBA7E0DFE2D}" dt="2021-03-09T15:21:31.399" v="468"/>
          <ac:spMkLst>
            <pc:docMk/>
            <pc:sldMk cId="3434761570" sldId="270"/>
            <ac:spMk id="62" creationId="{C90C2AB3-09F0-1249-82DD-41F4C2B24BC5}"/>
          </ac:spMkLst>
        </pc:spChg>
      </pc:sldChg>
      <pc:sldChg chg="add del">
        <pc:chgData name="Khattab, Sherif" userId="c83b1e15-36f3-4f46-aceb-05aac24c545e" providerId="ADAL" clId="{BC8551F7-F333-DF49-B8A6-4BBA7E0DFE2D}" dt="2021-03-09T15:23:13.281" v="518"/>
        <pc:sldMkLst>
          <pc:docMk/>
          <pc:sldMk cId="958726580" sldId="271"/>
        </pc:sldMkLst>
      </pc:sldChg>
      <pc:sldChg chg="modSp add del modTransition">
        <pc:chgData name="Khattab, Sherif" userId="c83b1e15-36f3-4f46-aceb-05aac24c545e" providerId="ADAL" clId="{BC8551F7-F333-DF49-B8A6-4BBA7E0DFE2D}" dt="2021-03-09T15:21:38.370" v="477"/>
        <pc:sldMkLst>
          <pc:docMk/>
          <pc:sldMk cId="2074639940" sldId="271"/>
        </pc:sldMkLst>
        <pc:spChg chg="mod">
          <ac:chgData name="Khattab, Sherif" userId="c83b1e15-36f3-4f46-aceb-05aac24c545e" providerId="ADAL" clId="{BC8551F7-F333-DF49-B8A6-4BBA7E0DFE2D}" dt="2021-03-09T15:21:31.399" v="468"/>
          <ac:spMkLst>
            <pc:docMk/>
            <pc:sldMk cId="2074639940" sldId="271"/>
            <ac:spMk id="76" creationId="{335D088A-355F-3140-B5D6-0525BA4E6652}"/>
          </ac:spMkLst>
        </pc:spChg>
      </pc:sldChg>
      <pc:sldChg chg="modSp add del mod modTransition chgLayout">
        <pc:chgData name="Khattab, Sherif" userId="c83b1e15-36f3-4f46-aceb-05aac24c545e" providerId="ADAL" clId="{BC8551F7-F333-DF49-B8A6-4BBA7E0DFE2D}" dt="2021-03-09T15:23:06.383" v="509" actId="2696"/>
        <pc:sldMkLst>
          <pc:docMk/>
          <pc:sldMk cId="3709016083" sldId="271"/>
        </pc:sldMkLst>
        <pc:spChg chg="mod ord">
          <ac:chgData name="Khattab, Sherif" userId="c83b1e15-36f3-4f46-aceb-05aac24c545e" providerId="ADAL" clId="{BC8551F7-F333-DF49-B8A6-4BBA7E0DFE2D}" dt="2021-03-09T15:19:30.109" v="410" actId="700"/>
          <ac:spMkLst>
            <pc:docMk/>
            <pc:sldMk cId="3709016083" sldId="271"/>
            <ac:spMk id="76" creationId="{335D088A-355F-3140-B5D6-0525BA4E6652}"/>
          </ac:spMkLst>
        </pc:spChg>
        <pc:spChg chg="mod ord">
          <ac:chgData name="Khattab, Sherif" userId="c83b1e15-36f3-4f46-aceb-05aac24c545e" providerId="ADAL" clId="{BC8551F7-F333-DF49-B8A6-4BBA7E0DFE2D}" dt="2021-03-09T15:19:30.109" v="410" actId="700"/>
          <ac:spMkLst>
            <pc:docMk/>
            <pc:sldMk cId="3709016083" sldId="271"/>
            <ac:spMk id="77" creationId="{D0C444D8-52AA-6D4F-AABB-849661C0117E}"/>
          </ac:spMkLst>
        </pc:spChg>
        <pc:spChg chg="mod ord">
          <ac:chgData name="Khattab, Sherif" userId="c83b1e15-36f3-4f46-aceb-05aac24c545e" providerId="ADAL" clId="{BC8551F7-F333-DF49-B8A6-4BBA7E0DFE2D}" dt="2021-03-09T15:19:30.109" v="410" actId="700"/>
          <ac:spMkLst>
            <pc:docMk/>
            <pc:sldMk cId="3709016083" sldId="271"/>
            <ac:spMk id="29698" creationId="{227750E4-D535-B740-A167-DF183A8D2F3A}"/>
          </ac:spMkLst>
        </pc:spChg>
        <pc:spChg chg="mod ord">
          <ac:chgData name="Khattab, Sherif" userId="c83b1e15-36f3-4f46-aceb-05aac24c545e" providerId="ADAL" clId="{BC8551F7-F333-DF49-B8A6-4BBA7E0DFE2D}" dt="2021-03-09T15:19:30.109" v="410" actId="700"/>
          <ac:spMkLst>
            <pc:docMk/>
            <pc:sldMk cId="3709016083" sldId="271"/>
            <ac:spMk id="29699" creationId="{30F6758B-2E55-7E40-88D4-79B27149E2DB}"/>
          </ac:spMkLst>
        </pc:spChg>
      </pc:sldChg>
      <pc:sldChg chg="modSp add del modTransition">
        <pc:chgData name="Khattab, Sherif" userId="c83b1e15-36f3-4f46-aceb-05aac24c545e" providerId="ADAL" clId="{BC8551F7-F333-DF49-B8A6-4BBA7E0DFE2D}" dt="2021-03-09T15:21:38.370" v="477"/>
        <pc:sldMkLst>
          <pc:docMk/>
          <pc:sldMk cId="99211978" sldId="272"/>
        </pc:sldMkLst>
        <pc:spChg chg="mod">
          <ac:chgData name="Khattab, Sherif" userId="c83b1e15-36f3-4f46-aceb-05aac24c545e" providerId="ADAL" clId="{BC8551F7-F333-DF49-B8A6-4BBA7E0DFE2D}" dt="2021-03-09T15:21:31.399" v="468"/>
          <ac:spMkLst>
            <pc:docMk/>
            <pc:sldMk cId="99211978" sldId="272"/>
            <ac:spMk id="55" creationId="{FDA78BF8-F7B8-0746-B1D7-4B36E1229F8B}"/>
          </ac:spMkLst>
        </pc:spChg>
      </pc:sldChg>
      <pc:sldChg chg="add del">
        <pc:chgData name="Khattab, Sherif" userId="c83b1e15-36f3-4f46-aceb-05aac24c545e" providerId="ADAL" clId="{BC8551F7-F333-DF49-B8A6-4BBA7E0DFE2D}" dt="2021-03-09T15:23:13.281" v="518"/>
        <pc:sldMkLst>
          <pc:docMk/>
          <pc:sldMk cId="2872089159" sldId="272"/>
        </pc:sldMkLst>
      </pc:sldChg>
      <pc:sldChg chg="modSp add del mod modTransition chgLayout">
        <pc:chgData name="Khattab, Sherif" userId="c83b1e15-36f3-4f46-aceb-05aac24c545e" providerId="ADAL" clId="{BC8551F7-F333-DF49-B8A6-4BBA7E0DFE2D}" dt="2021-03-09T15:23:06.194" v="508" actId="2696"/>
        <pc:sldMkLst>
          <pc:docMk/>
          <pc:sldMk cId="3638318738" sldId="272"/>
        </pc:sldMkLst>
        <pc:spChg chg="mod ord">
          <ac:chgData name="Khattab, Sherif" userId="c83b1e15-36f3-4f46-aceb-05aac24c545e" providerId="ADAL" clId="{BC8551F7-F333-DF49-B8A6-4BBA7E0DFE2D}" dt="2021-03-09T15:19:30.109" v="410" actId="700"/>
          <ac:spMkLst>
            <pc:docMk/>
            <pc:sldMk cId="3638318738" sldId="272"/>
            <ac:spMk id="55" creationId="{FDA78BF8-F7B8-0746-B1D7-4B36E1229F8B}"/>
          </ac:spMkLst>
        </pc:spChg>
        <pc:spChg chg="mod ord">
          <ac:chgData name="Khattab, Sherif" userId="c83b1e15-36f3-4f46-aceb-05aac24c545e" providerId="ADAL" clId="{BC8551F7-F333-DF49-B8A6-4BBA7E0DFE2D}" dt="2021-03-09T15:19:30.109" v="410" actId="700"/>
          <ac:spMkLst>
            <pc:docMk/>
            <pc:sldMk cId="3638318738" sldId="272"/>
            <ac:spMk id="56" creationId="{36386DB8-98CD-AB4F-8312-FB790B5E81F9}"/>
          </ac:spMkLst>
        </pc:spChg>
        <pc:spChg chg="mod ord">
          <ac:chgData name="Khattab, Sherif" userId="c83b1e15-36f3-4f46-aceb-05aac24c545e" providerId="ADAL" clId="{BC8551F7-F333-DF49-B8A6-4BBA7E0DFE2D}" dt="2021-03-09T15:19:30.109" v="410" actId="700"/>
          <ac:spMkLst>
            <pc:docMk/>
            <pc:sldMk cId="3638318738" sldId="272"/>
            <ac:spMk id="30725" creationId="{11CA164B-FDE7-6D4F-A498-1574160C4B2A}"/>
          </ac:spMkLst>
        </pc:spChg>
        <pc:spChg chg="mod ord">
          <ac:chgData name="Khattab, Sherif" userId="c83b1e15-36f3-4f46-aceb-05aac24c545e" providerId="ADAL" clId="{BC8551F7-F333-DF49-B8A6-4BBA7E0DFE2D}" dt="2021-03-09T15:19:30.109" v="410" actId="700"/>
          <ac:spMkLst>
            <pc:docMk/>
            <pc:sldMk cId="3638318738" sldId="272"/>
            <ac:spMk id="30726" creationId="{14C46CE5-7912-514F-94BB-C47EE7B3D18E}"/>
          </ac:spMkLst>
        </pc:spChg>
      </pc:sldChg>
      <pc:sldChg chg="modSp add del mod modTransition chgLayout">
        <pc:chgData name="Khattab, Sherif" userId="c83b1e15-36f3-4f46-aceb-05aac24c545e" providerId="ADAL" clId="{BC8551F7-F333-DF49-B8A6-4BBA7E0DFE2D}" dt="2021-03-09T15:23:05.357" v="507" actId="2696"/>
        <pc:sldMkLst>
          <pc:docMk/>
          <pc:sldMk cId="298320384" sldId="273"/>
        </pc:sldMkLst>
        <pc:spChg chg="mod ord">
          <ac:chgData name="Khattab, Sherif" userId="c83b1e15-36f3-4f46-aceb-05aac24c545e" providerId="ADAL" clId="{BC8551F7-F333-DF49-B8A6-4BBA7E0DFE2D}" dt="2021-03-09T15:19:30.109" v="410" actId="700"/>
          <ac:spMkLst>
            <pc:docMk/>
            <pc:sldMk cId="298320384" sldId="273"/>
            <ac:spMk id="28" creationId="{23ED52AE-8CC2-394A-8733-55D14E8AC8A2}"/>
          </ac:spMkLst>
        </pc:spChg>
        <pc:spChg chg="mod ord">
          <ac:chgData name="Khattab, Sherif" userId="c83b1e15-36f3-4f46-aceb-05aac24c545e" providerId="ADAL" clId="{BC8551F7-F333-DF49-B8A6-4BBA7E0DFE2D}" dt="2021-03-09T15:19:30.109" v="410" actId="700"/>
          <ac:spMkLst>
            <pc:docMk/>
            <pc:sldMk cId="298320384" sldId="273"/>
            <ac:spMk id="29" creationId="{A8029013-BECC-1841-824C-01D701B79AD4}"/>
          </ac:spMkLst>
        </pc:spChg>
        <pc:spChg chg="mod ord">
          <ac:chgData name="Khattab, Sherif" userId="c83b1e15-36f3-4f46-aceb-05aac24c545e" providerId="ADAL" clId="{BC8551F7-F333-DF49-B8A6-4BBA7E0DFE2D}" dt="2021-03-09T15:19:30.109" v="410" actId="700"/>
          <ac:spMkLst>
            <pc:docMk/>
            <pc:sldMk cId="298320384" sldId="273"/>
            <ac:spMk id="31746" creationId="{93AD8012-53BD-2A44-94F2-A9D4B28EB4D7}"/>
          </ac:spMkLst>
        </pc:spChg>
        <pc:spChg chg="mod ord">
          <ac:chgData name="Khattab, Sherif" userId="c83b1e15-36f3-4f46-aceb-05aac24c545e" providerId="ADAL" clId="{BC8551F7-F333-DF49-B8A6-4BBA7E0DFE2D}" dt="2021-03-09T15:19:30.109" v="410" actId="700"/>
          <ac:spMkLst>
            <pc:docMk/>
            <pc:sldMk cId="298320384" sldId="273"/>
            <ac:spMk id="31747" creationId="{E5640B7F-C7C8-A149-B82B-BD4586D7A05F}"/>
          </ac:spMkLst>
        </pc:spChg>
      </pc:sldChg>
      <pc:sldChg chg="add del">
        <pc:chgData name="Khattab, Sherif" userId="c83b1e15-36f3-4f46-aceb-05aac24c545e" providerId="ADAL" clId="{BC8551F7-F333-DF49-B8A6-4BBA7E0DFE2D}" dt="2021-03-09T15:23:13.281" v="518"/>
        <pc:sldMkLst>
          <pc:docMk/>
          <pc:sldMk cId="1290114436" sldId="273"/>
        </pc:sldMkLst>
      </pc:sldChg>
      <pc:sldChg chg="modSp add del modTransition">
        <pc:chgData name="Khattab, Sherif" userId="c83b1e15-36f3-4f46-aceb-05aac24c545e" providerId="ADAL" clId="{BC8551F7-F333-DF49-B8A6-4BBA7E0DFE2D}" dt="2021-03-09T15:21:38.370" v="477"/>
        <pc:sldMkLst>
          <pc:docMk/>
          <pc:sldMk cId="3985628977" sldId="273"/>
        </pc:sldMkLst>
        <pc:spChg chg="mod">
          <ac:chgData name="Khattab, Sherif" userId="c83b1e15-36f3-4f46-aceb-05aac24c545e" providerId="ADAL" clId="{BC8551F7-F333-DF49-B8A6-4BBA7E0DFE2D}" dt="2021-03-09T15:21:31.399" v="468"/>
          <ac:spMkLst>
            <pc:docMk/>
            <pc:sldMk cId="3985628977" sldId="273"/>
            <ac:spMk id="28" creationId="{23ED52AE-8CC2-394A-8733-55D14E8AC8A2}"/>
          </ac:spMkLst>
        </pc:spChg>
      </pc:sldChg>
      <pc:sldChg chg="modSp add del modTransition">
        <pc:chgData name="Khattab, Sherif" userId="c83b1e15-36f3-4f46-aceb-05aac24c545e" providerId="ADAL" clId="{BC8551F7-F333-DF49-B8A6-4BBA7E0DFE2D}" dt="2021-03-09T15:21:38.370" v="477"/>
        <pc:sldMkLst>
          <pc:docMk/>
          <pc:sldMk cId="666200868" sldId="274"/>
        </pc:sldMkLst>
        <pc:spChg chg="mod">
          <ac:chgData name="Khattab, Sherif" userId="c83b1e15-36f3-4f46-aceb-05aac24c545e" providerId="ADAL" clId="{BC8551F7-F333-DF49-B8A6-4BBA7E0DFE2D}" dt="2021-03-09T15:21:31.399" v="468"/>
          <ac:spMkLst>
            <pc:docMk/>
            <pc:sldMk cId="666200868" sldId="274"/>
            <ac:spMk id="4" creationId="{CBDADE07-D6AB-A24D-83CF-6015E53C4194}"/>
          </ac:spMkLst>
        </pc:spChg>
      </pc:sldChg>
      <pc:sldChg chg="modSp add del mod modTransition chgLayout">
        <pc:chgData name="Khattab, Sherif" userId="c83b1e15-36f3-4f46-aceb-05aac24c545e" providerId="ADAL" clId="{BC8551F7-F333-DF49-B8A6-4BBA7E0DFE2D}" dt="2021-03-09T15:23:04.604" v="506" actId="2696"/>
        <pc:sldMkLst>
          <pc:docMk/>
          <pc:sldMk cId="2672593568" sldId="274"/>
        </pc:sldMkLst>
        <pc:spChg chg="mod ord">
          <ac:chgData name="Khattab, Sherif" userId="c83b1e15-36f3-4f46-aceb-05aac24c545e" providerId="ADAL" clId="{BC8551F7-F333-DF49-B8A6-4BBA7E0DFE2D}" dt="2021-03-09T15:19:30.109" v="410" actId="700"/>
          <ac:spMkLst>
            <pc:docMk/>
            <pc:sldMk cId="2672593568" sldId="274"/>
            <ac:spMk id="4" creationId="{CBDADE07-D6AB-A24D-83CF-6015E53C4194}"/>
          </ac:spMkLst>
        </pc:spChg>
        <pc:spChg chg="mod ord">
          <ac:chgData name="Khattab, Sherif" userId="c83b1e15-36f3-4f46-aceb-05aac24c545e" providerId="ADAL" clId="{BC8551F7-F333-DF49-B8A6-4BBA7E0DFE2D}" dt="2021-03-09T15:19:30.109" v="410" actId="700"/>
          <ac:spMkLst>
            <pc:docMk/>
            <pc:sldMk cId="2672593568" sldId="274"/>
            <ac:spMk id="5" creationId="{41E43D5D-90E6-1441-89F7-EC01560FB261}"/>
          </ac:spMkLst>
        </pc:spChg>
        <pc:spChg chg="mod ord">
          <ac:chgData name="Khattab, Sherif" userId="c83b1e15-36f3-4f46-aceb-05aac24c545e" providerId="ADAL" clId="{BC8551F7-F333-DF49-B8A6-4BBA7E0DFE2D}" dt="2021-03-09T15:19:30.109" v="410" actId="700"/>
          <ac:spMkLst>
            <pc:docMk/>
            <pc:sldMk cId="2672593568" sldId="274"/>
            <ac:spMk id="32770" creationId="{6D9876D4-7D9C-CC4D-8C7B-0EEF25519FDA}"/>
          </ac:spMkLst>
        </pc:spChg>
        <pc:spChg chg="mod ord">
          <ac:chgData name="Khattab, Sherif" userId="c83b1e15-36f3-4f46-aceb-05aac24c545e" providerId="ADAL" clId="{BC8551F7-F333-DF49-B8A6-4BBA7E0DFE2D}" dt="2021-03-09T15:19:30.109" v="410" actId="700"/>
          <ac:spMkLst>
            <pc:docMk/>
            <pc:sldMk cId="2672593568" sldId="274"/>
            <ac:spMk id="32771" creationId="{933F21ED-F9EB-7944-89F7-0AB550545CE2}"/>
          </ac:spMkLst>
        </pc:spChg>
      </pc:sldChg>
      <pc:sldChg chg="add del">
        <pc:chgData name="Khattab, Sherif" userId="c83b1e15-36f3-4f46-aceb-05aac24c545e" providerId="ADAL" clId="{BC8551F7-F333-DF49-B8A6-4BBA7E0DFE2D}" dt="2021-03-09T15:23:13.281" v="518"/>
        <pc:sldMkLst>
          <pc:docMk/>
          <pc:sldMk cId="4072084408" sldId="274"/>
        </pc:sldMkLst>
      </pc:sldChg>
      <pc:sldChg chg="modSp add del mod modTransition chgLayout">
        <pc:chgData name="Khattab, Sherif" userId="c83b1e15-36f3-4f46-aceb-05aac24c545e" providerId="ADAL" clId="{BC8551F7-F333-DF49-B8A6-4BBA7E0DFE2D}" dt="2021-03-09T15:23:03.870" v="505" actId="2696"/>
        <pc:sldMkLst>
          <pc:docMk/>
          <pc:sldMk cId="428754349" sldId="275"/>
        </pc:sldMkLst>
        <pc:spChg chg="mod ord">
          <ac:chgData name="Khattab, Sherif" userId="c83b1e15-36f3-4f46-aceb-05aac24c545e" providerId="ADAL" clId="{BC8551F7-F333-DF49-B8A6-4BBA7E0DFE2D}" dt="2021-03-09T15:19:30.109" v="410" actId="700"/>
          <ac:spMkLst>
            <pc:docMk/>
            <pc:sldMk cId="428754349" sldId="275"/>
            <ac:spMk id="4" creationId="{36965CE1-D918-6C4F-A4B9-6DB54CA23E84}"/>
          </ac:spMkLst>
        </pc:spChg>
        <pc:spChg chg="mod ord">
          <ac:chgData name="Khattab, Sherif" userId="c83b1e15-36f3-4f46-aceb-05aac24c545e" providerId="ADAL" clId="{BC8551F7-F333-DF49-B8A6-4BBA7E0DFE2D}" dt="2021-03-09T15:19:30.109" v="410" actId="700"/>
          <ac:spMkLst>
            <pc:docMk/>
            <pc:sldMk cId="428754349" sldId="275"/>
            <ac:spMk id="5" creationId="{5F48741D-0633-064C-8A82-1E69646496D6}"/>
          </ac:spMkLst>
        </pc:spChg>
        <pc:spChg chg="mod ord">
          <ac:chgData name="Khattab, Sherif" userId="c83b1e15-36f3-4f46-aceb-05aac24c545e" providerId="ADAL" clId="{BC8551F7-F333-DF49-B8A6-4BBA7E0DFE2D}" dt="2021-03-09T15:19:30.109" v="410" actId="700"/>
          <ac:spMkLst>
            <pc:docMk/>
            <pc:sldMk cId="428754349" sldId="275"/>
            <ac:spMk id="33794" creationId="{FD0EA1C2-BB7A-E049-B841-8413048331C0}"/>
          </ac:spMkLst>
        </pc:spChg>
        <pc:spChg chg="mod ord">
          <ac:chgData name="Khattab, Sherif" userId="c83b1e15-36f3-4f46-aceb-05aac24c545e" providerId="ADAL" clId="{BC8551F7-F333-DF49-B8A6-4BBA7E0DFE2D}" dt="2021-03-09T15:19:30.109" v="410" actId="700"/>
          <ac:spMkLst>
            <pc:docMk/>
            <pc:sldMk cId="428754349" sldId="275"/>
            <ac:spMk id="33795" creationId="{010CE387-5024-164F-A929-D5E4FF749466}"/>
          </ac:spMkLst>
        </pc:spChg>
      </pc:sldChg>
      <pc:sldChg chg="add del">
        <pc:chgData name="Khattab, Sherif" userId="c83b1e15-36f3-4f46-aceb-05aac24c545e" providerId="ADAL" clId="{BC8551F7-F333-DF49-B8A6-4BBA7E0DFE2D}" dt="2021-03-09T15:23:13.281" v="518"/>
        <pc:sldMkLst>
          <pc:docMk/>
          <pc:sldMk cId="2133180735" sldId="275"/>
        </pc:sldMkLst>
      </pc:sldChg>
      <pc:sldChg chg="modSp add del modTransition">
        <pc:chgData name="Khattab, Sherif" userId="c83b1e15-36f3-4f46-aceb-05aac24c545e" providerId="ADAL" clId="{BC8551F7-F333-DF49-B8A6-4BBA7E0DFE2D}" dt="2021-03-09T15:21:38.370" v="477"/>
        <pc:sldMkLst>
          <pc:docMk/>
          <pc:sldMk cId="4016368864" sldId="275"/>
        </pc:sldMkLst>
        <pc:spChg chg="mod">
          <ac:chgData name="Khattab, Sherif" userId="c83b1e15-36f3-4f46-aceb-05aac24c545e" providerId="ADAL" clId="{BC8551F7-F333-DF49-B8A6-4BBA7E0DFE2D}" dt="2021-03-09T15:21:31.399" v="468"/>
          <ac:spMkLst>
            <pc:docMk/>
            <pc:sldMk cId="4016368864" sldId="275"/>
            <ac:spMk id="4" creationId="{36965CE1-D918-6C4F-A4B9-6DB54CA23E84}"/>
          </ac:spMkLst>
        </pc:spChg>
      </pc:sldChg>
      <pc:sldChg chg="add del">
        <pc:chgData name="Khattab, Sherif" userId="c83b1e15-36f3-4f46-aceb-05aac24c545e" providerId="ADAL" clId="{BC8551F7-F333-DF49-B8A6-4BBA7E0DFE2D}" dt="2021-03-09T15:23:13.281" v="518"/>
        <pc:sldMkLst>
          <pc:docMk/>
          <pc:sldMk cId="731436851" sldId="276"/>
        </pc:sldMkLst>
      </pc:sldChg>
      <pc:sldChg chg="modSp add del modTransition">
        <pc:chgData name="Khattab, Sherif" userId="c83b1e15-36f3-4f46-aceb-05aac24c545e" providerId="ADAL" clId="{BC8551F7-F333-DF49-B8A6-4BBA7E0DFE2D}" dt="2021-03-09T15:21:38.370" v="477"/>
        <pc:sldMkLst>
          <pc:docMk/>
          <pc:sldMk cId="731464812" sldId="276"/>
        </pc:sldMkLst>
        <pc:spChg chg="mod">
          <ac:chgData name="Khattab, Sherif" userId="c83b1e15-36f3-4f46-aceb-05aac24c545e" providerId="ADAL" clId="{BC8551F7-F333-DF49-B8A6-4BBA7E0DFE2D}" dt="2021-03-09T15:21:31.399" v="468"/>
          <ac:spMkLst>
            <pc:docMk/>
            <pc:sldMk cId="731464812" sldId="276"/>
            <ac:spMk id="24" creationId="{759F36B5-0414-1049-84AF-F91B1D1EE8C7}"/>
          </ac:spMkLst>
        </pc:spChg>
      </pc:sldChg>
      <pc:sldChg chg="modSp add del mod modTransition chgLayout">
        <pc:chgData name="Khattab, Sherif" userId="c83b1e15-36f3-4f46-aceb-05aac24c545e" providerId="ADAL" clId="{BC8551F7-F333-DF49-B8A6-4BBA7E0DFE2D}" dt="2021-03-09T15:23:03.491" v="504" actId="2696"/>
        <pc:sldMkLst>
          <pc:docMk/>
          <pc:sldMk cId="2785031238" sldId="276"/>
        </pc:sldMkLst>
        <pc:spChg chg="mod ord">
          <ac:chgData name="Khattab, Sherif" userId="c83b1e15-36f3-4f46-aceb-05aac24c545e" providerId="ADAL" clId="{BC8551F7-F333-DF49-B8A6-4BBA7E0DFE2D}" dt="2021-03-09T15:19:30.109" v="410" actId="700"/>
          <ac:spMkLst>
            <pc:docMk/>
            <pc:sldMk cId="2785031238" sldId="276"/>
            <ac:spMk id="24" creationId="{759F36B5-0414-1049-84AF-F91B1D1EE8C7}"/>
          </ac:spMkLst>
        </pc:spChg>
        <pc:spChg chg="mod ord">
          <ac:chgData name="Khattab, Sherif" userId="c83b1e15-36f3-4f46-aceb-05aac24c545e" providerId="ADAL" clId="{BC8551F7-F333-DF49-B8A6-4BBA7E0DFE2D}" dt="2021-03-09T15:19:30.109" v="410" actId="700"/>
          <ac:spMkLst>
            <pc:docMk/>
            <pc:sldMk cId="2785031238" sldId="276"/>
            <ac:spMk id="25" creationId="{6E34D3E4-9386-CF49-8C1D-1B4AC2FEF334}"/>
          </ac:spMkLst>
        </pc:spChg>
        <pc:spChg chg="mod ord">
          <ac:chgData name="Khattab, Sherif" userId="c83b1e15-36f3-4f46-aceb-05aac24c545e" providerId="ADAL" clId="{BC8551F7-F333-DF49-B8A6-4BBA7E0DFE2D}" dt="2021-03-09T15:19:30.109" v="410" actId="700"/>
          <ac:spMkLst>
            <pc:docMk/>
            <pc:sldMk cId="2785031238" sldId="276"/>
            <ac:spMk id="34818" creationId="{E90E363A-B0F3-CD4C-B8E2-9DC69F849399}"/>
          </ac:spMkLst>
        </pc:spChg>
        <pc:spChg chg="mod ord">
          <ac:chgData name="Khattab, Sherif" userId="c83b1e15-36f3-4f46-aceb-05aac24c545e" providerId="ADAL" clId="{BC8551F7-F333-DF49-B8A6-4BBA7E0DFE2D}" dt="2021-03-09T15:19:30.109" v="410" actId="700"/>
          <ac:spMkLst>
            <pc:docMk/>
            <pc:sldMk cId="2785031238" sldId="276"/>
            <ac:spMk id="34819" creationId="{70D9E4BD-C385-A748-9E77-18A3D898E3CD}"/>
          </ac:spMkLst>
        </pc:spChg>
      </pc:sldChg>
      <pc:sldChg chg="modSp add del modTransition">
        <pc:chgData name="Khattab, Sherif" userId="c83b1e15-36f3-4f46-aceb-05aac24c545e" providerId="ADAL" clId="{BC8551F7-F333-DF49-B8A6-4BBA7E0DFE2D}" dt="2021-03-09T15:21:38.370" v="477"/>
        <pc:sldMkLst>
          <pc:docMk/>
          <pc:sldMk cId="166383087" sldId="277"/>
        </pc:sldMkLst>
        <pc:spChg chg="mod">
          <ac:chgData name="Khattab, Sherif" userId="c83b1e15-36f3-4f46-aceb-05aac24c545e" providerId="ADAL" clId="{BC8551F7-F333-DF49-B8A6-4BBA7E0DFE2D}" dt="2021-03-09T15:21:31.399" v="468"/>
          <ac:spMkLst>
            <pc:docMk/>
            <pc:sldMk cId="166383087" sldId="277"/>
            <ac:spMk id="61" creationId="{C2AFBFD7-2F9A-4D4B-A478-5E703FDDE272}"/>
          </ac:spMkLst>
        </pc:spChg>
      </pc:sldChg>
      <pc:sldChg chg="modSp add del mod modTransition chgLayout">
        <pc:chgData name="Khattab, Sherif" userId="c83b1e15-36f3-4f46-aceb-05aac24c545e" providerId="ADAL" clId="{BC8551F7-F333-DF49-B8A6-4BBA7E0DFE2D}" dt="2021-03-09T15:23:03.032" v="503" actId="2696"/>
        <pc:sldMkLst>
          <pc:docMk/>
          <pc:sldMk cId="2833103056" sldId="277"/>
        </pc:sldMkLst>
        <pc:spChg chg="mod ord">
          <ac:chgData name="Khattab, Sherif" userId="c83b1e15-36f3-4f46-aceb-05aac24c545e" providerId="ADAL" clId="{BC8551F7-F333-DF49-B8A6-4BBA7E0DFE2D}" dt="2021-03-09T15:19:30.109" v="410" actId="700"/>
          <ac:spMkLst>
            <pc:docMk/>
            <pc:sldMk cId="2833103056" sldId="277"/>
            <ac:spMk id="61" creationId="{C2AFBFD7-2F9A-4D4B-A478-5E703FDDE272}"/>
          </ac:spMkLst>
        </pc:spChg>
        <pc:spChg chg="mod ord">
          <ac:chgData name="Khattab, Sherif" userId="c83b1e15-36f3-4f46-aceb-05aac24c545e" providerId="ADAL" clId="{BC8551F7-F333-DF49-B8A6-4BBA7E0DFE2D}" dt="2021-03-09T15:19:30.109" v="410" actId="700"/>
          <ac:spMkLst>
            <pc:docMk/>
            <pc:sldMk cId="2833103056" sldId="277"/>
            <ac:spMk id="62" creationId="{57FB894D-9D27-A247-B1A6-4AE51486837F}"/>
          </ac:spMkLst>
        </pc:spChg>
        <pc:spChg chg="mod ord">
          <ac:chgData name="Khattab, Sherif" userId="c83b1e15-36f3-4f46-aceb-05aac24c545e" providerId="ADAL" clId="{BC8551F7-F333-DF49-B8A6-4BBA7E0DFE2D}" dt="2021-03-09T15:19:30.109" v="410" actId="700"/>
          <ac:spMkLst>
            <pc:docMk/>
            <pc:sldMk cId="2833103056" sldId="277"/>
            <ac:spMk id="36866" creationId="{D46B3423-A3E0-0C4B-96F3-9404175B2D42}"/>
          </ac:spMkLst>
        </pc:spChg>
        <pc:spChg chg="mod ord">
          <ac:chgData name="Khattab, Sherif" userId="c83b1e15-36f3-4f46-aceb-05aac24c545e" providerId="ADAL" clId="{BC8551F7-F333-DF49-B8A6-4BBA7E0DFE2D}" dt="2021-03-09T15:19:30.109" v="410" actId="700"/>
          <ac:spMkLst>
            <pc:docMk/>
            <pc:sldMk cId="2833103056" sldId="277"/>
            <ac:spMk id="36867" creationId="{613463CE-198E-A14F-8EA8-AE74CF179278}"/>
          </ac:spMkLst>
        </pc:spChg>
      </pc:sldChg>
      <pc:sldChg chg="add del">
        <pc:chgData name="Khattab, Sherif" userId="c83b1e15-36f3-4f46-aceb-05aac24c545e" providerId="ADAL" clId="{BC8551F7-F333-DF49-B8A6-4BBA7E0DFE2D}" dt="2021-03-09T15:23:13.281" v="518"/>
        <pc:sldMkLst>
          <pc:docMk/>
          <pc:sldMk cId="4072270220" sldId="277"/>
        </pc:sldMkLst>
      </pc:sldChg>
      <pc:sldChg chg="modSp add del">
        <pc:chgData name="Khattab, Sherif" userId="c83b1e15-36f3-4f46-aceb-05aac24c545e" providerId="ADAL" clId="{BC8551F7-F333-DF49-B8A6-4BBA7E0DFE2D}" dt="2021-03-09T15:21:38.370" v="477"/>
        <pc:sldMkLst>
          <pc:docMk/>
          <pc:sldMk cId="2536114595" sldId="280"/>
        </pc:sldMkLst>
        <pc:spChg chg="mod">
          <ac:chgData name="Khattab, Sherif" userId="c83b1e15-36f3-4f46-aceb-05aac24c545e" providerId="ADAL" clId="{BC8551F7-F333-DF49-B8A6-4BBA7E0DFE2D}" dt="2021-03-09T15:21:31.399" v="468"/>
          <ac:spMkLst>
            <pc:docMk/>
            <pc:sldMk cId="2536114595" sldId="280"/>
            <ac:spMk id="17" creationId="{11CC8A1E-BC7F-4647-A05F-50E57F2A7C63}"/>
          </ac:spMkLst>
        </pc:spChg>
      </pc:sldChg>
      <pc:sldChg chg="modSp add del mod chgLayout">
        <pc:chgData name="Khattab, Sherif" userId="c83b1e15-36f3-4f46-aceb-05aac24c545e" providerId="ADAL" clId="{BC8551F7-F333-DF49-B8A6-4BBA7E0DFE2D}" dt="2021-03-09T15:21:18.941" v="451" actId="2696"/>
        <pc:sldMkLst>
          <pc:docMk/>
          <pc:sldMk cId="3476345677" sldId="280"/>
        </pc:sldMkLst>
        <pc:spChg chg="mod ord">
          <ac:chgData name="Khattab, Sherif" userId="c83b1e15-36f3-4f46-aceb-05aac24c545e" providerId="ADAL" clId="{BC8551F7-F333-DF49-B8A6-4BBA7E0DFE2D}" dt="2021-03-09T15:19:30.109" v="410" actId="700"/>
          <ac:spMkLst>
            <pc:docMk/>
            <pc:sldMk cId="3476345677" sldId="280"/>
            <ac:spMk id="17" creationId="{11CC8A1E-BC7F-4647-A05F-50E57F2A7C63}"/>
          </ac:spMkLst>
        </pc:spChg>
        <pc:spChg chg="mod ord">
          <ac:chgData name="Khattab, Sherif" userId="c83b1e15-36f3-4f46-aceb-05aac24c545e" providerId="ADAL" clId="{BC8551F7-F333-DF49-B8A6-4BBA7E0DFE2D}" dt="2021-03-09T15:19:30.109" v="410" actId="700"/>
          <ac:spMkLst>
            <pc:docMk/>
            <pc:sldMk cId="3476345677" sldId="280"/>
            <ac:spMk id="18" creationId="{9E02BFEC-8318-6045-BA66-CDA1A643A617}"/>
          </ac:spMkLst>
        </pc:spChg>
        <pc:spChg chg="mod ord">
          <ac:chgData name="Khattab, Sherif" userId="c83b1e15-36f3-4f46-aceb-05aac24c545e" providerId="ADAL" clId="{BC8551F7-F333-DF49-B8A6-4BBA7E0DFE2D}" dt="2021-03-09T15:19:30.109" v="410" actId="700"/>
          <ac:spMkLst>
            <pc:docMk/>
            <pc:sldMk cId="3476345677" sldId="280"/>
            <ac:spMk id="40977" creationId="{07FF1D31-52E4-8F41-B910-26EE779DED3D}"/>
          </ac:spMkLst>
        </pc:spChg>
        <pc:spChg chg="mod ord">
          <ac:chgData name="Khattab, Sherif" userId="c83b1e15-36f3-4f46-aceb-05aac24c545e" providerId="ADAL" clId="{BC8551F7-F333-DF49-B8A6-4BBA7E0DFE2D}" dt="2021-03-09T15:19:30.109" v="410" actId="700"/>
          <ac:spMkLst>
            <pc:docMk/>
            <pc:sldMk cId="3476345677" sldId="280"/>
            <ac:spMk id="40978" creationId="{BAD9C935-A57B-D04C-A415-82291C7422F8}"/>
          </ac:spMkLst>
        </pc:spChg>
      </pc:sldChg>
      <pc:sldChg chg="add del">
        <pc:chgData name="Khattab, Sherif" userId="c83b1e15-36f3-4f46-aceb-05aac24c545e" providerId="ADAL" clId="{BC8551F7-F333-DF49-B8A6-4BBA7E0DFE2D}" dt="2021-03-09T15:23:13.281" v="518"/>
        <pc:sldMkLst>
          <pc:docMk/>
          <pc:sldMk cId="4217920703" sldId="280"/>
        </pc:sldMkLst>
      </pc:sldChg>
      <pc:sldChg chg="modSp add del">
        <pc:chgData name="Khattab, Sherif" userId="c83b1e15-36f3-4f46-aceb-05aac24c545e" providerId="ADAL" clId="{BC8551F7-F333-DF49-B8A6-4BBA7E0DFE2D}" dt="2021-03-09T15:21:38.370" v="477"/>
        <pc:sldMkLst>
          <pc:docMk/>
          <pc:sldMk cId="827015536" sldId="281"/>
        </pc:sldMkLst>
        <pc:spChg chg="mod">
          <ac:chgData name="Khattab, Sherif" userId="c83b1e15-36f3-4f46-aceb-05aac24c545e" providerId="ADAL" clId="{BC8551F7-F333-DF49-B8A6-4BBA7E0DFE2D}" dt="2021-03-09T15:21:31.399" v="468"/>
          <ac:spMkLst>
            <pc:docMk/>
            <pc:sldMk cId="827015536" sldId="281"/>
            <ac:spMk id="55" creationId="{3070EB66-7C1D-554F-B4F8-460F106EB491}"/>
          </ac:spMkLst>
        </pc:spChg>
      </pc:sldChg>
      <pc:sldChg chg="addSp delSp modSp add del mod chgLayout">
        <pc:chgData name="Khattab, Sherif" userId="c83b1e15-36f3-4f46-aceb-05aac24c545e" providerId="ADAL" clId="{BC8551F7-F333-DF49-B8A6-4BBA7E0DFE2D}" dt="2021-03-09T15:21:18.705" v="450" actId="2696"/>
        <pc:sldMkLst>
          <pc:docMk/>
          <pc:sldMk cId="2366007434" sldId="281"/>
        </pc:sldMkLst>
        <pc:spChg chg="del">
          <ac:chgData name="Khattab, Sherif" userId="c83b1e15-36f3-4f46-aceb-05aac24c545e" providerId="ADAL" clId="{BC8551F7-F333-DF49-B8A6-4BBA7E0DFE2D}" dt="2021-03-09T15:19:30.109" v="410" actId="700"/>
          <ac:spMkLst>
            <pc:docMk/>
            <pc:sldMk cId="2366007434" sldId="281"/>
            <ac:spMk id="2" creationId="{0ADE8DB4-8FE8-7C47-AC40-5EEB4FC49198}"/>
          </ac:spMkLst>
        </pc:spChg>
        <pc:spChg chg="add mod ord">
          <ac:chgData name="Khattab, Sherif" userId="c83b1e15-36f3-4f46-aceb-05aac24c545e" providerId="ADAL" clId="{BC8551F7-F333-DF49-B8A6-4BBA7E0DFE2D}" dt="2021-03-09T15:19:30.109" v="410" actId="700"/>
          <ac:spMkLst>
            <pc:docMk/>
            <pc:sldMk cId="2366007434" sldId="281"/>
            <ac:spMk id="3" creationId="{9010C543-3029-8B4F-834C-251CCB357330}"/>
          </ac:spMkLst>
        </pc:spChg>
        <pc:spChg chg="mod ord">
          <ac:chgData name="Khattab, Sherif" userId="c83b1e15-36f3-4f46-aceb-05aac24c545e" providerId="ADAL" clId="{BC8551F7-F333-DF49-B8A6-4BBA7E0DFE2D}" dt="2021-03-09T15:19:30.109" v="410" actId="700"/>
          <ac:spMkLst>
            <pc:docMk/>
            <pc:sldMk cId="2366007434" sldId="281"/>
            <ac:spMk id="55" creationId="{3070EB66-7C1D-554F-B4F8-460F106EB491}"/>
          </ac:spMkLst>
        </pc:spChg>
        <pc:spChg chg="mod ord">
          <ac:chgData name="Khattab, Sherif" userId="c83b1e15-36f3-4f46-aceb-05aac24c545e" providerId="ADAL" clId="{BC8551F7-F333-DF49-B8A6-4BBA7E0DFE2D}" dt="2021-03-09T15:19:30.109" v="410" actId="700"/>
          <ac:spMkLst>
            <pc:docMk/>
            <pc:sldMk cId="2366007434" sldId="281"/>
            <ac:spMk id="56" creationId="{A53F2323-5A40-9C4E-89A9-739B444D0045}"/>
          </ac:spMkLst>
        </pc:spChg>
        <pc:spChg chg="mod ord">
          <ac:chgData name="Khattab, Sherif" userId="c83b1e15-36f3-4f46-aceb-05aac24c545e" providerId="ADAL" clId="{BC8551F7-F333-DF49-B8A6-4BBA7E0DFE2D}" dt="2021-03-09T15:19:30.109" v="410" actId="700"/>
          <ac:spMkLst>
            <pc:docMk/>
            <pc:sldMk cId="2366007434" sldId="281"/>
            <ac:spMk id="42039" creationId="{F4875458-D921-3C42-9C38-64DE6C0A73ED}"/>
          </ac:spMkLst>
        </pc:spChg>
      </pc:sldChg>
      <pc:sldChg chg="add del">
        <pc:chgData name="Khattab, Sherif" userId="c83b1e15-36f3-4f46-aceb-05aac24c545e" providerId="ADAL" clId="{BC8551F7-F333-DF49-B8A6-4BBA7E0DFE2D}" dt="2021-03-09T15:23:13.281" v="518"/>
        <pc:sldMkLst>
          <pc:docMk/>
          <pc:sldMk cId="3458028039" sldId="281"/>
        </pc:sldMkLst>
      </pc:sldChg>
      <pc:sldChg chg="modSp add del">
        <pc:chgData name="Khattab, Sherif" userId="c83b1e15-36f3-4f46-aceb-05aac24c545e" providerId="ADAL" clId="{BC8551F7-F333-DF49-B8A6-4BBA7E0DFE2D}" dt="2021-03-09T15:21:38.370" v="477"/>
        <pc:sldMkLst>
          <pc:docMk/>
          <pc:sldMk cId="241213365" sldId="282"/>
        </pc:sldMkLst>
        <pc:spChg chg="mod">
          <ac:chgData name="Khattab, Sherif" userId="c83b1e15-36f3-4f46-aceb-05aac24c545e" providerId="ADAL" clId="{BC8551F7-F333-DF49-B8A6-4BBA7E0DFE2D}" dt="2021-03-09T15:21:31.399" v="468"/>
          <ac:spMkLst>
            <pc:docMk/>
            <pc:sldMk cId="241213365" sldId="282"/>
            <ac:spMk id="48" creationId="{5CA8A13A-76FE-204A-8E84-35B422BD37D2}"/>
          </ac:spMkLst>
        </pc:spChg>
      </pc:sldChg>
      <pc:sldChg chg="addSp delSp modSp add del mod chgLayout">
        <pc:chgData name="Khattab, Sherif" userId="c83b1e15-36f3-4f46-aceb-05aac24c545e" providerId="ADAL" clId="{BC8551F7-F333-DF49-B8A6-4BBA7E0DFE2D}" dt="2021-03-09T15:21:18.592" v="449" actId="2696"/>
        <pc:sldMkLst>
          <pc:docMk/>
          <pc:sldMk cId="1989358658" sldId="282"/>
        </pc:sldMkLst>
        <pc:spChg chg="del">
          <ac:chgData name="Khattab, Sherif" userId="c83b1e15-36f3-4f46-aceb-05aac24c545e" providerId="ADAL" clId="{BC8551F7-F333-DF49-B8A6-4BBA7E0DFE2D}" dt="2021-03-09T15:19:30.109" v="410" actId="700"/>
          <ac:spMkLst>
            <pc:docMk/>
            <pc:sldMk cId="1989358658" sldId="282"/>
            <ac:spMk id="2" creationId="{95DE6A2E-C353-8B4E-A371-5E5C2799AE8F}"/>
          </ac:spMkLst>
        </pc:spChg>
        <pc:spChg chg="add mod ord">
          <ac:chgData name="Khattab, Sherif" userId="c83b1e15-36f3-4f46-aceb-05aac24c545e" providerId="ADAL" clId="{BC8551F7-F333-DF49-B8A6-4BBA7E0DFE2D}" dt="2021-03-09T15:19:30.109" v="410" actId="700"/>
          <ac:spMkLst>
            <pc:docMk/>
            <pc:sldMk cId="1989358658" sldId="282"/>
            <ac:spMk id="3" creationId="{91AB8E27-1F45-D440-B9D4-A28B205402CD}"/>
          </ac:spMkLst>
        </pc:spChg>
        <pc:spChg chg="mod ord">
          <ac:chgData name="Khattab, Sherif" userId="c83b1e15-36f3-4f46-aceb-05aac24c545e" providerId="ADAL" clId="{BC8551F7-F333-DF49-B8A6-4BBA7E0DFE2D}" dt="2021-03-09T15:19:30.109" v="410" actId="700"/>
          <ac:spMkLst>
            <pc:docMk/>
            <pc:sldMk cId="1989358658" sldId="282"/>
            <ac:spMk id="48" creationId="{5CA8A13A-76FE-204A-8E84-35B422BD37D2}"/>
          </ac:spMkLst>
        </pc:spChg>
        <pc:spChg chg="mod ord">
          <ac:chgData name="Khattab, Sherif" userId="c83b1e15-36f3-4f46-aceb-05aac24c545e" providerId="ADAL" clId="{BC8551F7-F333-DF49-B8A6-4BBA7E0DFE2D}" dt="2021-03-09T15:19:30.109" v="410" actId="700"/>
          <ac:spMkLst>
            <pc:docMk/>
            <pc:sldMk cId="1989358658" sldId="282"/>
            <ac:spMk id="49" creationId="{5E710828-6999-F442-94D5-545CD360B61A}"/>
          </ac:spMkLst>
        </pc:spChg>
        <pc:spChg chg="mod ord">
          <ac:chgData name="Khattab, Sherif" userId="c83b1e15-36f3-4f46-aceb-05aac24c545e" providerId="ADAL" clId="{BC8551F7-F333-DF49-B8A6-4BBA7E0DFE2D}" dt="2021-03-09T15:19:30.109" v="410" actId="700"/>
          <ac:spMkLst>
            <pc:docMk/>
            <pc:sldMk cId="1989358658" sldId="282"/>
            <ac:spMk id="43056" creationId="{B4563DD8-5DB2-D64B-8315-E3C997EA0271}"/>
          </ac:spMkLst>
        </pc:spChg>
      </pc:sldChg>
      <pc:sldChg chg="add del">
        <pc:chgData name="Khattab, Sherif" userId="c83b1e15-36f3-4f46-aceb-05aac24c545e" providerId="ADAL" clId="{BC8551F7-F333-DF49-B8A6-4BBA7E0DFE2D}" dt="2021-03-09T15:23:13.281" v="518"/>
        <pc:sldMkLst>
          <pc:docMk/>
          <pc:sldMk cId="3665817636" sldId="282"/>
        </pc:sldMkLst>
      </pc:sldChg>
      <pc:sldChg chg="modSp add del mod chgLayout">
        <pc:chgData name="Khattab, Sherif" userId="c83b1e15-36f3-4f46-aceb-05aac24c545e" providerId="ADAL" clId="{BC8551F7-F333-DF49-B8A6-4BBA7E0DFE2D}" dt="2021-03-09T15:21:17.427" v="444" actId="2696"/>
        <pc:sldMkLst>
          <pc:docMk/>
          <pc:sldMk cId="2447986242" sldId="283"/>
        </pc:sldMkLst>
        <pc:spChg chg="mod ord">
          <ac:chgData name="Khattab, Sherif" userId="c83b1e15-36f3-4f46-aceb-05aac24c545e" providerId="ADAL" clId="{BC8551F7-F333-DF49-B8A6-4BBA7E0DFE2D}" dt="2021-03-09T15:19:30.109" v="410" actId="700"/>
          <ac:spMkLst>
            <pc:docMk/>
            <pc:sldMk cId="2447986242" sldId="283"/>
            <ac:spMk id="4" creationId="{65EEFF2D-E516-1945-BC72-4C19AFD4DAA6}"/>
          </ac:spMkLst>
        </pc:spChg>
        <pc:spChg chg="mod ord">
          <ac:chgData name="Khattab, Sherif" userId="c83b1e15-36f3-4f46-aceb-05aac24c545e" providerId="ADAL" clId="{BC8551F7-F333-DF49-B8A6-4BBA7E0DFE2D}" dt="2021-03-09T15:19:30.109" v="410" actId="700"/>
          <ac:spMkLst>
            <pc:docMk/>
            <pc:sldMk cId="2447986242" sldId="283"/>
            <ac:spMk id="5" creationId="{62A604FC-65E3-F545-B6F0-1D8C0FD3C346}"/>
          </ac:spMkLst>
        </pc:spChg>
        <pc:spChg chg="mod ord">
          <ac:chgData name="Khattab, Sherif" userId="c83b1e15-36f3-4f46-aceb-05aac24c545e" providerId="ADAL" clId="{BC8551F7-F333-DF49-B8A6-4BBA7E0DFE2D}" dt="2021-03-09T15:19:30.109" v="410" actId="700"/>
          <ac:spMkLst>
            <pc:docMk/>
            <pc:sldMk cId="2447986242" sldId="283"/>
            <ac:spMk id="44036" creationId="{BCED4FF8-F6B7-854E-B11B-B1299FABD5A5}"/>
          </ac:spMkLst>
        </pc:spChg>
        <pc:spChg chg="mod ord">
          <ac:chgData name="Khattab, Sherif" userId="c83b1e15-36f3-4f46-aceb-05aac24c545e" providerId="ADAL" clId="{BC8551F7-F333-DF49-B8A6-4BBA7E0DFE2D}" dt="2021-03-09T15:19:30.109" v="410" actId="700"/>
          <ac:spMkLst>
            <pc:docMk/>
            <pc:sldMk cId="2447986242" sldId="283"/>
            <ac:spMk id="44037" creationId="{859CA027-4DFA-DC4D-846A-1B2A51C664CD}"/>
          </ac:spMkLst>
        </pc:spChg>
      </pc:sldChg>
      <pc:sldChg chg="modSp add del">
        <pc:chgData name="Khattab, Sherif" userId="c83b1e15-36f3-4f46-aceb-05aac24c545e" providerId="ADAL" clId="{BC8551F7-F333-DF49-B8A6-4BBA7E0DFE2D}" dt="2021-03-09T15:21:38.370" v="477"/>
        <pc:sldMkLst>
          <pc:docMk/>
          <pc:sldMk cId="2650165450" sldId="283"/>
        </pc:sldMkLst>
        <pc:spChg chg="mod">
          <ac:chgData name="Khattab, Sherif" userId="c83b1e15-36f3-4f46-aceb-05aac24c545e" providerId="ADAL" clId="{BC8551F7-F333-DF49-B8A6-4BBA7E0DFE2D}" dt="2021-03-09T15:21:31.399" v="468"/>
          <ac:spMkLst>
            <pc:docMk/>
            <pc:sldMk cId="2650165450" sldId="283"/>
            <ac:spMk id="4" creationId="{65EEFF2D-E516-1945-BC72-4C19AFD4DAA6}"/>
          </ac:spMkLst>
        </pc:spChg>
      </pc:sldChg>
      <pc:sldChg chg="add del">
        <pc:chgData name="Khattab, Sherif" userId="c83b1e15-36f3-4f46-aceb-05aac24c545e" providerId="ADAL" clId="{BC8551F7-F333-DF49-B8A6-4BBA7E0DFE2D}" dt="2021-03-09T15:23:13.281" v="518"/>
        <pc:sldMkLst>
          <pc:docMk/>
          <pc:sldMk cId="4127952582" sldId="283"/>
        </pc:sldMkLst>
      </pc:sldChg>
      <pc:sldChg chg="add del">
        <pc:chgData name="Khattab, Sherif" userId="c83b1e15-36f3-4f46-aceb-05aac24c545e" providerId="ADAL" clId="{BC8551F7-F333-DF49-B8A6-4BBA7E0DFE2D}" dt="2021-03-09T15:23:13.281" v="518"/>
        <pc:sldMkLst>
          <pc:docMk/>
          <pc:sldMk cId="1395211604" sldId="284"/>
        </pc:sldMkLst>
      </pc:sldChg>
      <pc:sldChg chg="modSp add del mod chgLayout">
        <pc:chgData name="Khattab, Sherif" userId="c83b1e15-36f3-4f46-aceb-05aac24c545e" providerId="ADAL" clId="{BC8551F7-F333-DF49-B8A6-4BBA7E0DFE2D}" dt="2021-03-09T15:21:17.372" v="443" actId="2696"/>
        <pc:sldMkLst>
          <pc:docMk/>
          <pc:sldMk cId="1547612067" sldId="284"/>
        </pc:sldMkLst>
        <pc:spChg chg="mod ord">
          <ac:chgData name="Khattab, Sherif" userId="c83b1e15-36f3-4f46-aceb-05aac24c545e" providerId="ADAL" clId="{BC8551F7-F333-DF49-B8A6-4BBA7E0DFE2D}" dt="2021-03-09T15:19:30.109" v="410" actId="700"/>
          <ac:spMkLst>
            <pc:docMk/>
            <pc:sldMk cId="1547612067" sldId="284"/>
            <ac:spMk id="23" creationId="{040A2820-3F5C-914B-9CD3-0E2B7ED4C7BF}"/>
          </ac:spMkLst>
        </pc:spChg>
        <pc:spChg chg="mod ord">
          <ac:chgData name="Khattab, Sherif" userId="c83b1e15-36f3-4f46-aceb-05aac24c545e" providerId="ADAL" clId="{BC8551F7-F333-DF49-B8A6-4BBA7E0DFE2D}" dt="2021-03-09T15:19:30.109" v="410" actId="700"/>
          <ac:spMkLst>
            <pc:docMk/>
            <pc:sldMk cId="1547612067" sldId="284"/>
            <ac:spMk id="24" creationId="{A222AFBE-40DE-A441-9C04-27D00C13B5C6}"/>
          </ac:spMkLst>
        </pc:spChg>
        <pc:spChg chg="mod ord">
          <ac:chgData name="Khattab, Sherif" userId="c83b1e15-36f3-4f46-aceb-05aac24c545e" providerId="ADAL" clId="{BC8551F7-F333-DF49-B8A6-4BBA7E0DFE2D}" dt="2021-03-09T15:19:30.109" v="410" actId="700"/>
          <ac:spMkLst>
            <pc:docMk/>
            <pc:sldMk cId="1547612067" sldId="284"/>
            <ac:spMk id="45079" creationId="{FDAD25FE-388D-BC45-A370-11171EE2C585}"/>
          </ac:spMkLst>
        </pc:spChg>
        <pc:spChg chg="mod ord">
          <ac:chgData name="Khattab, Sherif" userId="c83b1e15-36f3-4f46-aceb-05aac24c545e" providerId="ADAL" clId="{BC8551F7-F333-DF49-B8A6-4BBA7E0DFE2D}" dt="2021-03-09T15:19:30.109" v="410" actId="700"/>
          <ac:spMkLst>
            <pc:docMk/>
            <pc:sldMk cId="1547612067" sldId="284"/>
            <ac:spMk id="45080" creationId="{680B4546-F2AE-7A4B-9489-77A04A5EE300}"/>
          </ac:spMkLst>
        </pc:spChg>
      </pc:sldChg>
      <pc:sldChg chg="modSp add del">
        <pc:chgData name="Khattab, Sherif" userId="c83b1e15-36f3-4f46-aceb-05aac24c545e" providerId="ADAL" clId="{BC8551F7-F333-DF49-B8A6-4BBA7E0DFE2D}" dt="2021-03-09T15:21:38.370" v="477"/>
        <pc:sldMkLst>
          <pc:docMk/>
          <pc:sldMk cId="1949321754" sldId="284"/>
        </pc:sldMkLst>
        <pc:spChg chg="mod">
          <ac:chgData name="Khattab, Sherif" userId="c83b1e15-36f3-4f46-aceb-05aac24c545e" providerId="ADAL" clId="{BC8551F7-F333-DF49-B8A6-4BBA7E0DFE2D}" dt="2021-03-09T15:21:31.399" v="468"/>
          <ac:spMkLst>
            <pc:docMk/>
            <pc:sldMk cId="1949321754" sldId="284"/>
            <ac:spMk id="23" creationId="{040A2820-3F5C-914B-9CD3-0E2B7ED4C7BF}"/>
          </ac:spMkLst>
        </pc:spChg>
      </pc:sldChg>
      <pc:sldChg chg="add del">
        <pc:chgData name="Khattab, Sherif" userId="c83b1e15-36f3-4f46-aceb-05aac24c545e" providerId="ADAL" clId="{BC8551F7-F333-DF49-B8A6-4BBA7E0DFE2D}" dt="2021-03-09T15:23:13.281" v="518"/>
        <pc:sldMkLst>
          <pc:docMk/>
          <pc:sldMk cId="1124028409" sldId="285"/>
        </pc:sldMkLst>
      </pc:sldChg>
      <pc:sldChg chg="modSp add del">
        <pc:chgData name="Khattab, Sherif" userId="c83b1e15-36f3-4f46-aceb-05aac24c545e" providerId="ADAL" clId="{BC8551F7-F333-DF49-B8A6-4BBA7E0DFE2D}" dt="2021-03-09T15:21:38.370" v="477"/>
        <pc:sldMkLst>
          <pc:docMk/>
          <pc:sldMk cId="1616359382" sldId="285"/>
        </pc:sldMkLst>
        <pc:spChg chg="mod">
          <ac:chgData name="Khattab, Sherif" userId="c83b1e15-36f3-4f46-aceb-05aac24c545e" providerId="ADAL" clId="{BC8551F7-F333-DF49-B8A6-4BBA7E0DFE2D}" dt="2021-03-09T15:21:31.399" v="468"/>
          <ac:spMkLst>
            <pc:docMk/>
            <pc:sldMk cId="1616359382" sldId="285"/>
            <ac:spMk id="4" creationId="{148EDC61-FA6C-D54F-8609-BEF99361E629}"/>
          </ac:spMkLst>
        </pc:spChg>
      </pc:sldChg>
      <pc:sldChg chg="modSp add del mod chgLayout">
        <pc:chgData name="Khattab, Sherif" userId="c83b1e15-36f3-4f46-aceb-05aac24c545e" providerId="ADAL" clId="{BC8551F7-F333-DF49-B8A6-4BBA7E0DFE2D}" dt="2021-03-09T15:21:17.097" v="442" actId="2696"/>
        <pc:sldMkLst>
          <pc:docMk/>
          <pc:sldMk cId="2326737287" sldId="285"/>
        </pc:sldMkLst>
        <pc:spChg chg="mod ord">
          <ac:chgData name="Khattab, Sherif" userId="c83b1e15-36f3-4f46-aceb-05aac24c545e" providerId="ADAL" clId="{BC8551F7-F333-DF49-B8A6-4BBA7E0DFE2D}" dt="2021-03-09T15:19:30.109" v="410" actId="700"/>
          <ac:spMkLst>
            <pc:docMk/>
            <pc:sldMk cId="2326737287" sldId="285"/>
            <ac:spMk id="4" creationId="{148EDC61-FA6C-D54F-8609-BEF99361E629}"/>
          </ac:spMkLst>
        </pc:spChg>
        <pc:spChg chg="mod ord">
          <ac:chgData name="Khattab, Sherif" userId="c83b1e15-36f3-4f46-aceb-05aac24c545e" providerId="ADAL" clId="{BC8551F7-F333-DF49-B8A6-4BBA7E0DFE2D}" dt="2021-03-09T15:19:30.109" v="410" actId="700"/>
          <ac:spMkLst>
            <pc:docMk/>
            <pc:sldMk cId="2326737287" sldId="285"/>
            <ac:spMk id="5" creationId="{E3C024A9-F851-A648-B82B-4E015FC2F89C}"/>
          </ac:spMkLst>
        </pc:spChg>
        <pc:spChg chg="mod ord">
          <ac:chgData name="Khattab, Sherif" userId="c83b1e15-36f3-4f46-aceb-05aac24c545e" providerId="ADAL" clId="{BC8551F7-F333-DF49-B8A6-4BBA7E0DFE2D}" dt="2021-03-09T15:19:30.109" v="410" actId="700"/>
          <ac:spMkLst>
            <pc:docMk/>
            <pc:sldMk cId="2326737287" sldId="285"/>
            <ac:spMk id="46084" creationId="{383A83AC-B41C-8B4D-A52F-0D9D1A97D13D}"/>
          </ac:spMkLst>
        </pc:spChg>
        <pc:spChg chg="mod ord">
          <ac:chgData name="Khattab, Sherif" userId="c83b1e15-36f3-4f46-aceb-05aac24c545e" providerId="ADAL" clId="{BC8551F7-F333-DF49-B8A6-4BBA7E0DFE2D}" dt="2021-03-09T15:19:30.109" v="410" actId="700"/>
          <ac:spMkLst>
            <pc:docMk/>
            <pc:sldMk cId="2326737287" sldId="285"/>
            <ac:spMk id="46085" creationId="{E136B452-F50D-C64E-AC4B-55BDAA260F73}"/>
          </ac:spMkLst>
        </pc:spChg>
      </pc:sldChg>
      <pc:sldChg chg="modSp add del mod chgLayout">
        <pc:chgData name="Khattab, Sherif" userId="c83b1e15-36f3-4f46-aceb-05aac24c545e" providerId="ADAL" clId="{BC8551F7-F333-DF49-B8A6-4BBA7E0DFE2D}" dt="2021-03-09T15:21:16.985" v="441" actId="2696"/>
        <pc:sldMkLst>
          <pc:docMk/>
          <pc:sldMk cId="1093118900" sldId="286"/>
        </pc:sldMkLst>
        <pc:spChg chg="mod ord">
          <ac:chgData name="Khattab, Sherif" userId="c83b1e15-36f3-4f46-aceb-05aac24c545e" providerId="ADAL" clId="{BC8551F7-F333-DF49-B8A6-4BBA7E0DFE2D}" dt="2021-03-09T15:19:30.109" v="410" actId="700"/>
          <ac:spMkLst>
            <pc:docMk/>
            <pc:sldMk cId="1093118900" sldId="286"/>
            <ac:spMk id="4" creationId="{2E015DEC-B4B1-2945-AD36-35937445080F}"/>
          </ac:spMkLst>
        </pc:spChg>
        <pc:spChg chg="mod ord">
          <ac:chgData name="Khattab, Sherif" userId="c83b1e15-36f3-4f46-aceb-05aac24c545e" providerId="ADAL" clId="{BC8551F7-F333-DF49-B8A6-4BBA7E0DFE2D}" dt="2021-03-09T15:19:30.109" v="410" actId="700"/>
          <ac:spMkLst>
            <pc:docMk/>
            <pc:sldMk cId="1093118900" sldId="286"/>
            <ac:spMk id="5" creationId="{569F3FA2-D603-344C-8702-87CFEAB81A7C}"/>
          </ac:spMkLst>
        </pc:spChg>
        <pc:spChg chg="mod ord">
          <ac:chgData name="Khattab, Sherif" userId="c83b1e15-36f3-4f46-aceb-05aac24c545e" providerId="ADAL" clId="{BC8551F7-F333-DF49-B8A6-4BBA7E0DFE2D}" dt="2021-03-09T15:19:30.109" v="410" actId="700"/>
          <ac:spMkLst>
            <pc:docMk/>
            <pc:sldMk cId="1093118900" sldId="286"/>
            <ac:spMk id="47108" creationId="{66FBDCE9-F4FB-AB4F-B90D-EFB680AB64C6}"/>
          </ac:spMkLst>
        </pc:spChg>
        <pc:spChg chg="mod ord">
          <ac:chgData name="Khattab, Sherif" userId="c83b1e15-36f3-4f46-aceb-05aac24c545e" providerId="ADAL" clId="{BC8551F7-F333-DF49-B8A6-4BBA7E0DFE2D}" dt="2021-03-09T15:19:30.109" v="410" actId="700"/>
          <ac:spMkLst>
            <pc:docMk/>
            <pc:sldMk cId="1093118900" sldId="286"/>
            <ac:spMk id="47109" creationId="{FB210B6F-E62B-E643-91CC-C8E449D48984}"/>
          </ac:spMkLst>
        </pc:spChg>
      </pc:sldChg>
      <pc:sldChg chg="add del">
        <pc:chgData name="Khattab, Sherif" userId="c83b1e15-36f3-4f46-aceb-05aac24c545e" providerId="ADAL" clId="{BC8551F7-F333-DF49-B8A6-4BBA7E0DFE2D}" dt="2021-03-09T15:23:13.281" v="518"/>
        <pc:sldMkLst>
          <pc:docMk/>
          <pc:sldMk cId="2045172050" sldId="286"/>
        </pc:sldMkLst>
      </pc:sldChg>
      <pc:sldChg chg="modSp add del">
        <pc:chgData name="Khattab, Sherif" userId="c83b1e15-36f3-4f46-aceb-05aac24c545e" providerId="ADAL" clId="{BC8551F7-F333-DF49-B8A6-4BBA7E0DFE2D}" dt="2021-03-09T15:21:38.370" v="477"/>
        <pc:sldMkLst>
          <pc:docMk/>
          <pc:sldMk cId="3470824588" sldId="286"/>
        </pc:sldMkLst>
        <pc:spChg chg="mod">
          <ac:chgData name="Khattab, Sherif" userId="c83b1e15-36f3-4f46-aceb-05aac24c545e" providerId="ADAL" clId="{BC8551F7-F333-DF49-B8A6-4BBA7E0DFE2D}" dt="2021-03-09T15:21:31.399" v="468"/>
          <ac:spMkLst>
            <pc:docMk/>
            <pc:sldMk cId="3470824588" sldId="286"/>
            <ac:spMk id="4" creationId="{2E015DEC-B4B1-2945-AD36-35937445080F}"/>
          </ac:spMkLst>
        </pc:spChg>
      </pc:sldChg>
      <pc:sldChg chg="add del">
        <pc:chgData name="Khattab, Sherif" userId="c83b1e15-36f3-4f46-aceb-05aac24c545e" providerId="ADAL" clId="{BC8551F7-F333-DF49-B8A6-4BBA7E0DFE2D}" dt="2021-03-09T15:23:13.281" v="518"/>
        <pc:sldMkLst>
          <pc:docMk/>
          <pc:sldMk cId="1601442099" sldId="287"/>
        </pc:sldMkLst>
      </pc:sldChg>
      <pc:sldChg chg="modSp add del mod chgLayout">
        <pc:chgData name="Khattab, Sherif" userId="c83b1e15-36f3-4f46-aceb-05aac24c545e" providerId="ADAL" clId="{BC8551F7-F333-DF49-B8A6-4BBA7E0DFE2D}" dt="2021-03-09T15:21:18.451" v="448" actId="2696"/>
        <pc:sldMkLst>
          <pc:docMk/>
          <pc:sldMk cId="2112976756" sldId="287"/>
        </pc:sldMkLst>
        <pc:spChg chg="mod ord">
          <ac:chgData name="Khattab, Sherif" userId="c83b1e15-36f3-4f46-aceb-05aac24c545e" providerId="ADAL" clId="{BC8551F7-F333-DF49-B8A6-4BBA7E0DFE2D}" dt="2021-03-09T15:19:30.109" v="410" actId="700"/>
          <ac:spMkLst>
            <pc:docMk/>
            <pc:sldMk cId="2112976756" sldId="287"/>
            <ac:spMk id="71" creationId="{A5BFC97F-4AE6-7344-BA26-EBD50D951F30}"/>
          </ac:spMkLst>
        </pc:spChg>
        <pc:spChg chg="mod ord">
          <ac:chgData name="Khattab, Sherif" userId="c83b1e15-36f3-4f46-aceb-05aac24c545e" providerId="ADAL" clId="{BC8551F7-F333-DF49-B8A6-4BBA7E0DFE2D}" dt="2021-03-09T15:19:30.109" v="410" actId="700"/>
          <ac:spMkLst>
            <pc:docMk/>
            <pc:sldMk cId="2112976756" sldId="287"/>
            <ac:spMk id="72" creationId="{C26038B4-F6C8-B548-AE10-9AC88FE0C5F4}"/>
          </ac:spMkLst>
        </pc:spChg>
        <pc:spChg chg="mod ord">
          <ac:chgData name="Khattab, Sherif" userId="c83b1e15-36f3-4f46-aceb-05aac24c545e" providerId="ADAL" clId="{BC8551F7-F333-DF49-B8A6-4BBA7E0DFE2D}" dt="2021-03-09T15:19:30.109" v="410" actId="700"/>
          <ac:spMkLst>
            <pc:docMk/>
            <pc:sldMk cId="2112976756" sldId="287"/>
            <ac:spMk id="49223" creationId="{92F996F9-41A5-1E4F-8A71-56930189F98A}"/>
          </ac:spMkLst>
        </pc:spChg>
        <pc:spChg chg="mod ord">
          <ac:chgData name="Khattab, Sherif" userId="c83b1e15-36f3-4f46-aceb-05aac24c545e" providerId="ADAL" clId="{BC8551F7-F333-DF49-B8A6-4BBA7E0DFE2D}" dt="2021-03-09T15:19:30.109" v="410" actId="700"/>
          <ac:spMkLst>
            <pc:docMk/>
            <pc:sldMk cId="2112976756" sldId="287"/>
            <ac:spMk id="49224" creationId="{CF02A81A-251A-9845-8098-78F4F58F3C5A}"/>
          </ac:spMkLst>
        </pc:spChg>
      </pc:sldChg>
      <pc:sldChg chg="modSp add del">
        <pc:chgData name="Khattab, Sherif" userId="c83b1e15-36f3-4f46-aceb-05aac24c545e" providerId="ADAL" clId="{BC8551F7-F333-DF49-B8A6-4BBA7E0DFE2D}" dt="2021-03-09T15:21:38.370" v="477"/>
        <pc:sldMkLst>
          <pc:docMk/>
          <pc:sldMk cId="2753278460" sldId="287"/>
        </pc:sldMkLst>
        <pc:spChg chg="mod">
          <ac:chgData name="Khattab, Sherif" userId="c83b1e15-36f3-4f46-aceb-05aac24c545e" providerId="ADAL" clId="{BC8551F7-F333-DF49-B8A6-4BBA7E0DFE2D}" dt="2021-03-09T15:21:31.399" v="468"/>
          <ac:spMkLst>
            <pc:docMk/>
            <pc:sldMk cId="2753278460" sldId="287"/>
            <ac:spMk id="71" creationId="{A5BFC97F-4AE6-7344-BA26-EBD50D951F30}"/>
          </ac:spMkLst>
        </pc:spChg>
      </pc:sldChg>
      <pc:sldChg chg="modSp add del">
        <pc:chgData name="Khattab, Sherif" userId="c83b1e15-36f3-4f46-aceb-05aac24c545e" providerId="ADAL" clId="{BC8551F7-F333-DF49-B8A6-4BBA7E0DFE2D}" dt="2021-03-09T15:21:38.370" v="477"/>
        <pc:sldMkLst>
          <pc:docMk/>
          <pc:sldMk cId="1730254086" sldId="288"/>
        </pc:sldMkLst>
        <pc:spChg chg="mod">
          <ac:chgData name="Khattab, Sherif" userId="c83b1e15-36f3-4f46-aceb-05aac24c545e" providerId="ADAL" clId="{BC8551F7-F333-DF49-B8A6-4BBA7E0DFE2D}" dt="2021-03-09T15:21:31.399" v="468"/>
          <ac:spMkLst>
            <pc:docMk/>
            <pc:sldMk cId="1730254086" sldId="288"/>
            <ac:spMk id="4" creationId="{C462BEB7-B7D7-9E42-AF26-7340B38BBC5F}"/>
          </ac:spMkLst>
        </pc:spChg>
      </pc:sldChg>
      <pc:sldChg chg="add del">
        <pc:chgData name="Khattab, Sherif" userId="c83b1e15-36f3-4f46-aceb-05aac24c545e" providerId="ADAL" clId="{BC8551F7-F333-DF49-B8A6-4BBA7E0DFE2D}" dt="2021-03-09T15:23:13.281" v="518"/>
        <pc:sldMkLst>
          <pc:docMk/>
          <pc:sldMk cId="2522792431" sldId="288"/>
        </pc:sldMkLst>
      </pc:sldChg>
      <pc:sldChg chg="modSp add del mod chgLayout">
        <pc:chgData name="Khattab, Sherif" userId="c83b1e15-36f3-4f46-aceb-05aac24c545e" providerId="ADAL" clId="{BC8551F7-F333-DF49-B8A6-4BBA7E0DFE2D}" dt="2021-03-09T15:21:17.998" v="447" actId="2696"/>
        <pc:sldMkLst>
          <pc:docMk/>
          <pc:sldMk cId="4126516199" sldId="288"/>
        </pc:sldMkLst>
        <pc:spChg chg="mod ord">
          <ac:chgData name="Khattab, Sherif" userId="c83b1e15-36f3-4f46-aceb-05aac24c545e" providerId="ADAL" clId="{BC8551F7-F333-DF49-B8A6-4BBA7E0DFE2D}" dt="2021-03-09T15:19:30.109" v="410" actId="700"/>
          <ac:spMkLst>
            <pc:docMk/>
            <pc:sldMk cId="4126516199" sldId="288"/>
            <ac:spMk id="4" creationId="{C462BEB7-B7D7-9E42-AF26-7340B38BBC5F}"/>
          </ac:spMkLst>
        </pc:spChg>
        <pc:spChg chg="mod ord">
          <ac:chgData name="Khattab, Sherif" userId="c83b1e15-36f3-4f46-aceb-05aac24c545e" providerId="ADAL" clId="{BC8551F7-F333-DF49-B8A6-4BBA7E0DFE2D}" dt="2021-03-09T15:19:30.109" v="410" actId="700"/>
          <ac:spMkLst>
            <pc:docMk/>
            <pc:sldMk cId="4126516199" sldId="288"/>
            <ac:spMk id="5" creationId="{82841C8E-EF71-3342-8263-0011A85775A5}"/>
          </ac:spMkLst>
        </pc:spChg>
        <pc:spChg chg="mod ord">
          <ac:chgData name="Khattab, Sherif" userId="c83b1e15-36f3-4f46-aceb-05aac24c545e" providerId="ADAL" clId="{BC8551F7-F333-DF49-B8A6-4BBA7E0DFE2D}" dt="2021-03-09T15:19:30.109" v="410" actId="700"/>
          <ac:spMkLst>
            <pc:docMk/>
            <pc:sldMk cId="4126516199" sldId="288"/>
            <ac:spMk id="50178" creationId="{C86020A2-4284-7D4C-A213-10EE010A9F87}"/>
          </ac:spMkLst>
        </pc:spChg>
        <pc:spChg chg="mod ord">
          <ac:chgData name="Khattab, Sherif" userId="c83b1e15-36f3-4f46-aceb-05aac24c545e" providerId="ADAL" clId="{BC8551F7-F333-DF49-B8A6-4BBA7E0DFE2D}" dt="2021-03-09T15:19:30.109" v="410" actId="700"/>
          <ac:spMkLst>
            <pc:docMk/>
            <pc:sldMk cId="4126516199" sldId="288"/>
            <ac:spMk id="50179" creationId="{D631BDEF-CA93-954B-B2AD-C75918D616D9}"/>
          </ac:spMkLst>
        </pc:spChg>
      </pc:sldChg>
      <pc:sldChg chg="add del">
        <pc:chgData name="Khattab, Sherif" userId="c83b1e15-36f3-4f46-aceb-05aac24c545e" providerId="ADAL" clId="{BC8551F7-F333-DF49-B8A6-4BBA7E0DFE2D}" dt="2021-03-09T15:23:13.281" v="518"/>
        <pc:sldMkLst>
          <pc:docMk/>
          <pc:sldMk cId="432103208" sldId="289"/>
        </pc:sldMkLst>
      </pc:sldChg>
      <pc:sldChg chg="modSp add del mod chgLayout">
        <pc:chgData name="Khattab, Sherif" userId="c83b1e15-36f3-4f46-aceb-05aac24c545e" providerId="ADAL" clId="{BC8551F7-F333-DF49-B8A6-4BBA7E0DFE2D}" dt="2021-03-09T15:21:17.953" v="446" actId="2696"/>
        <pc:sldMkLst>
          <pc:docMk/>
          <pc:sldMk cId="1541481693" sldId="289"/>
        </pc:sldMkLst>
        <pc:spChg chg="mod ord">
          <ac:chgData name="Khattab, Sherif" userId="c83b1e15-36f3-4f46-aceb-05aac24c545e" providerId="ADAL" clId="{BC8551F7-F333-DF49-B8A6-4BBA7E0DFE2D}" dt="2021-03-09T15:19:30.109" v="410" actId="700"/>
          <ac:spMkLst>
            <pc:docMk/>
            <pc:sldMk cId="1541481693" sldId="289"/>
            <ac:spMk id="13" creationId="{A8EDC9CB-1C47-C845-BC1F-9E9691475B7E}"/>
          </ac:spMkLst>
        </pc:spChg>
        <pc:spChg chg="mod ord">
          <ac:chgData name="Khattab, Sherif" userId="c83b1e15-36f3-4f46-aceb-05aac24c545e" providerId="ADAL" clId="{BC8551F7-F333-DF49-B8A6-4BBA7E0DFE2D}" dt="2021-03-09T15:19:30.109" v="410" actId="700"/>
          <ac:spMkLst>
            <pc:docMk/>
            <pc:sldMk cId="1541481693" sldId="289"/>
            <ac:spMk id="14" creationId="{3847CA77-E2D5-DE4D-B157-7E4B104DF85E}"/>
          </ac:spMkLst>
        </pc:spChg>
        <pc:spChg chg="mod ord">
          <ac:chgData name="Khattab, Sherif" userId="c83b1e15-36f3-4f46-aceb-05aac24c545e" providerId="ADAL" clId="{BC8551F7-F333-DF49-B8A6-4BBA7E0DFE2D}" dt="2021-03-09T15:19:30.109" v="410" actId="700"/>
          <ac:spMkLst>
            <pc:docMk/>
            <pc:sldMk cId="1541481693" sldId="289"/>
            <ac:spMk id="51214" creationId="{2730052A-2D99-3744-B09E-DAFE150A72E2}"/>
          </ac:spMkLst>
        </pc:spChg>
        <pc:spChg chg="mod ord">
          <ac:chgData name="Khattab, Sherif" userId="c83b1e15-36f3-4f46-aceb-05aac24c545e" providerId="ADAL" clId="{BC8551F7-F333-DF49-B8A6-4BBA7E0DFE2D}" dt="2021-03-09T15:19:30.109" v="410" actId="700"/>
          <ac:spMkLst>
            <pc:docMk/>
            <pc:sldMk cId="1541481693" sldId="289"/>
            <ac:spMk id="51215" creationId="{8F62DC9E-4348-5945-B8AF-BEC3D59DDC1D}"/>
          </ac:spMkLst>
        </pc:spChg>
      </pc:sldChg>
      <pc:sldChg chg="modSp add del">
        <pc:chgData name="Khattab, Sherif" userId="c83b1e15-36f3-4f46-aceb-05aac24c545e" providerId="ADAL" clId="{BC8551F7-F333-DF49-B8A6-4BBA7E0DFE2D}" dt="2021-03-09T15:21:38.370" v="477"/>
        <pc:sldMkLst>
          <pc:docMk/>
          <pc:sldMk cId="2450170092" sldId="289"/>
        </pc:sldMkLst>
        <pc:spChg chg="mod">
          <ac:chgData name="Khattab, Sherif" userId="c83b1e15-36f3-4f46-aceb-05aac24c545e" providerId="ADAL" clId="{BC8551F7-F333-DF49-B8A6-4BBA7E0DFE2D}" dt="2021-03-09T15:21:31.399" v="468"/>
          <ac:spMkLst>
            <pc:docMk/>
            <pc:sldMk cId="2450170092" sldId="289"/>
            <ac:spMk id="13" creationId="{A8EDC9CB-1C47-C845-BC1F-9E9691475B7E}"/>
          </ac:spMkLst>
        </pc:spChg>
      </pc:sldChg>
      <pc:sldChg chg="add del">
        <pc:chgData name="Khattab, Sherif" userId="c83b1e15-36f3-4f46-aceb-05aac24c545e" providerId="ADAL" clId="{BC8551F7-F333-DF49-B8A6-4BBA7E0DFE2D}" dt="2021-03-09T15:23:13.281" v="518"/>
        <pc:sldMkLst>
          <pc:docMk/>
          <pc:sldMk cId="854989116" sldId="290"/>
        </pc:sldMkLst>
      </pc:sldChg>
      <pc:sldChg chg="addSp delSp modSp add del mod chgLayout">
        <pc:chgData name="Khattab, Sherif" userId="c83b1e15-36f3-4f46-aceb-05aac24c545e" providerId="ADAL" clId="{BC8551F7-F333-DF49-B8A6-4BBA7E0DFE2D}" dt="2021-03-09T15:21:17.869" v="445" actId="2696"/>
        <pc:sldMkLst>
          <pc:docMk/>
          <pc:sldMk cId="1862550954" sldId="290"/>
        </pc:sldMkLst>
        <pc:spChg chg="del">
          <ac:chgData name="Khattab, Sherif" userId="c83b1e15-36f3-4f46-aceb-05aac24c545e" providerId="ADAL" clId="{BC8551F7-F333-DF49-B8A6-4BBA7E0DFE2D}" dt="2021-03-09T15:19:30.109" v="410" actId="700"/>
          <ac:spMkLst>
            <pc:docMk/>
            <pc:sldMk cId="1862550954" sldId="290"/>
            <ac:spMk id="2" creationId="{9D1AEDFE-1E83-4744-BAC0-CDC6F10DE256}"/>
          </ac:spMkLst>
        </pc:spChg>
        <pc:spChg chg="add mod ord">
          <ac:chgData name="Khattab, Sherif" userId="c83b1e15-36f3-4f46-aceb-05aac24c545e" providerId="ADAL" clId="{BC8551F7-F333-DF49-B8A6-4BBA7E0DFE2D}" dt="2021-03-09T15:19:30.109" v="410" actId="700"/>
          <ac:spMkLst>
            <pc:docMk/>
            <pc:sldMk cId="1862550954" sldId="290"/>
            <ac:spMk id="3" creationId="{E9CBC1F6-B409-DB4E-9D13-57FA4C36D287}"/>
          </ac:spMkLst>
        </pc:spChg>
        <pc:spChg chg="mod ord">
          <ac:chgData name="Khattab, Sherif" userId="c83b1e15-36f3-4f46-aceb-05aac24c545e" providerId="ADAL" clId="{BC8551F7-F333-DF49-B8A6-4BBA7E0DFE2D}" dt="2021-03-09T15:19:30.109" v="410" actId="700"/>
          <ac:spMkLst>
            <pc:docMk/>
            <pc:sldMk cId="1862550954" sldId="290"/>
            <ac:spMk id="53" creationId="{AB0BD055-4A34-CF4E-8605-2309EE696606}"/>
          </ac:spMkLst>
        </pc:spChg>
        <pc:spChg chg="mod ord">
          <ac:chgData name="Khattab, Sherif" userId="c83b1e15-36f3-4f46-aceb-05aac24c545e" providerId="ADAL" clId="{BC8551F7-F333-DF49-B8A6-4BBA7E0DFE2D}" dt="2021-03-09T15:19:30.109" v="410" actId="700"/>
          <ac:spMkLst>
            <pc:docMk/>
            <pc:sldMk cId="1862550954" sldId="290"/>
            <ac:spMk id="54" creationId="{9EBE2200-50E9-FE44-B92C-9F63C605E803}"/>
          </ac:spMkLst>
        </pc:spChg>
        <pc:spChg chg="mod ord">
          <ac:chgData name="Khattab, Sherif" userId="c83b1e15-36f3-4f46-aceb-05aac24c545e" providerId="ADAL" clId="{BC8551F7-F333-DF49-B8A6-4BBA7E0DFE2D}" dt="2021-03-09T15:19:30.109" v="410" actId="700"/>
          <ac:spMkLst>
            <pc:docMk/>
            <pc:sldMk cId="1862550954" sldId="290"/>
            <ac:spMk id="52232" creationId="{632FEAE1-AB80-CA43-8496-99E0413E0845}"/>
          </ac:spMkLst>
        </pc:spChg>
      </pc:sldChg>
      <pc:sldChg chg="modSp add del">
        <pc:chgData name="Khattab, Sherif" userId="c83b1e15-36f3-4f46-aceb-05aac24c545e" providerId="ADAL" clId="{BC8551F7-F333-DF49-B8A6-4BBA7E0DFE2D}" dt="2021-03-09T15:21:38.370" v="477"/>
        <pc:sldMkLst>
          <pc:docMk/>
          <pc:sldMk cId="3286868998" sldId="290"/>
        </pc:sldMkLst>
        <pc:spChg chg="mod">
          <ac:chgData name="Khattab, Sherif" userId="c83b1e15-36f3-4f46-aceb-05aac24c545e" providerId="ADAL" clId="{BC8551F7-F333-DF49-B8A6-4BBA7E0DFE2D}" dt="2021-03-09T15:21:31.399" v="468"/>
          <ac:spMkLst>
            <pc:docMk/>
            <pc:sldMk cId="3286868998" sldId="290"/>
            <ac:spMk id="53" creationId="{AB0BD055-4A34-CF4E-8605-2309EE696606}"/>
          </ac:spMkLst>
        </pc:spChg>
      </pc:sldChg>
      <pc:sldChg chg="modSp add del">
        <pc:chgData name="Khattab, Sherif" userId="c83b1e15-36f3-4f46-aceb-05aac24c545e" providerId="ADAL" clId="{BC8551F7-F333-DF49-B8A6-4BBA7E0DFE2D}" dt="2021-03-09T15:21:38.370" v="477"/>
        <pc:sldMkLst>
          <pc:docMk/>
          <pc:sldMk cId="305350533" sldId="292"/>
        </pc:sldMkLst>
        <pc:spChg chg="mod">
          <ac:chgData name="Khattab, Sherif" userId="c83b1e15-36f3-4f46-aceb-05aac24c545e" providerId="ADAL" clId="{BC8551F7-F333-DF49-B8A6-4BBA7E0DFE2D}" dt="2021-03-09T15:21:31.399" v="468"/>
          <ac:spMkLst>
            <pc:docMk/>
            <pc:sldMk cId="305350533" sldId="292"/>
            <ac:spMk id="4" creationId="{D8914E21-DD4E-E043-B65F-15D6AFB672C4}"/>
          </ac:spMkLst>
        </pc:spChg>
      </pc:sldChg>
      <pc:sldChg chg="add del">
        <pc:chgData name="Khattab, Sherif" userId="c83b1e15-36f3-4f46-aceb-05aac24c545e" providerId="ADAL" clId="{BC8551F7-F333-DF49-B8A6-4BBA7E0DFE2D}" dt="2021-03-09T15:23:13.281" v="518"/>
        <pc:sldMkLst>
          <pc:docMk/>
          <pc:sldMk cId="1110710663" sldId="292"/>
        </pc:sldMkLst>
      </pc:sldChg>
      <pc:sldChg chg="modSp add del mod chgLayout">
        <pc:chgData name="Khattab, Sherif" userId="c83b1e15-36f3-4f46-aceb-05aac24c545e" providerId="ADAL" clId="{BC8551F7-F333-DF49-B8A6-4BBA7E0DFE2D}" dt="2021-03-09T15:21:16.929" v="440" actId="2696"/>
        <pc:sldMkLst>
          <pc:docMk/>
          <pc:sldMk cId="1161813218" sldId="292"/>
        </pc:sldMkLst>
        <pc:spChg chg="mod ord">
          <ac:chgData name="Khattab, Sherif" userId="c83b1e15-36f3-4f46-aceb-05aac24c545e" providerId="ADAL" clId="{BC8551F7-F333-DF49-B8A6-4BBA7E0DFE2D}" dt="2021-03-09T15:19:30.109" v="410" actId="700"/>
          <ac:spMkLst>
            <pc:docMk/>
            <pc:sldMk cId="1161813218" sldId="292"/>
            <ac:spMk id="4" creationId="{D8914E21-DD4E-E043-B65F-15D6AFB672C4}"/>
          </ac:spMkLst>
        </pc:spChg>
        <pc:spChg chg="mod ord">
          <ac:chgData name="Khattab, Sherif" userId="c83b1e15-36f3-4f46-aceb-05aac24c545e" providerId="ADAL" clId="{BC8551F7-F333-DF49-B8A6-4BBA7E0DFE2D}" dt="2021-03-09T15:19:30.109" v="410" actId="700"/>
          <ac:spMkLst>
            <pc:docMk/>
            <pc:sldMk cId="1161813218" sldId="292"/>
            <ac:spMk id="5" creationId="{D5FBD289-DBE9-4641-8C27-D21A5EE8A631}"/>
          </ac:spMkLst>
        </pc:spChg>
        <pc:spChg chg="mod ord">
          <ac:chgData name="Khattab, Sherif" userId="c83b1e15-36f3-4f46-aceb-05aac24c545e" providerId="ADAL" clId="{BC8551F7-F333-DF49-B8A6-4BBA7E0DFE2D}" dt="2021-03-09T15:19:30.109" v="410" actId="700"/>
          <ac:spMkLst>
            <pc:docMk/>
            <pc:sldMk cId="1161813218" sldId="292"/>
            <ac:spMk id="54276" creationId="{375C2356-6ADE-FC4E-9BA3-8B2755AC7C8D}"/>
          </ac:spMkLst>
        </pc:spChg>
        <pc:spChg chg="mod ord">
          <ac:chgData name="Khattab, Sherif" userId="c83b1e15-36f3-4f46-aceb-05aac24c545e" providerId="ADAL" clId="{BC8551F7-F333-DF49-B8A6-4BBA7E0DFE2D}" dt="2021-03-09T15:19:30.109" v="410" actId="700"/>
          <ac:spMkLst>
            <pc:docMk/>
            <pc:sldMk cId="1161813218" sldId="292"/>
            <ac:spMk id="54277" creationId="{6BA541B7-55A3-F84D-8725-48D8A5D033F6}"/>
          </ac:spMkLst>
        </pc:spChg>
      </pc:sldChg>
      <pc:sldChg chg="addSp delSp modSp add del mod chgLayout">
        <pc:chgData name="Khattab, Sherif" userId="c83b1e15-36f3-4f46-aceb-05aac24c545e" providerId="ADAL" clId="{BC8551F7-F333-DF49-B8A6-4BBA7E0DFE2D}" dt="2021-03-09T15:21:16.873" v="439" actId="2696"/>
        <pc:sldMkLst>
          <pc:docMk/>
          <pc:sldMk cId="994348194" sldId="293"/>
        </pc:sldMkLst>
        <pc:spChg chg="del">
          <ac:chgData name="Khattab, Sherif" userId="c83b1e15-36f3-4f46-aceb-05aac24c545e" providerId="ADAL" clId="{BC8551F7-F333-DF49-B8A6-4BBA7E0DFE2D}" dt="2021-03-09T15:19:30.109" v="410" actId="700"/>
          <ac:spMkLst>
            <pc:docMk/>
            <pc:sldMk cId="994348194" sldId="293"/>
            <ac:spMk id="2" creationId="{FE5442DA-9015-F14F-A706-BD78569B3D01}"/>
          </ac:spMkLst>
        </pc:spChg>
        <pc:spChg chg="add mod ord">
          <ac:chgData name="Khattab, Sherif" userId="c83b1e15-36f3-4f46-aceb-05aac24c545e" providerId="ADAL" clId="{BC8551F7-F333-DF49-B8A6-4BBA7E0DFE2D}" dt="2021-03-09T15:19:30.109" v="410" actId="700"/>
          <ac:spMkLst>
            <pc:docMk/>
            <pc:sldMk cId="994348194" sldId="293"/>
            <ac:spMk id="3" creationId="{FEE50028-4F54-EE47-87CF-0CC94B71C158}"/>
          </ac:spMkLst>
        </pc:spChg>
        <pc:spChg chg="mod ord">
          <ac:chgData name="Khattab, Sherif" userId="c83b1e15-36f3-4f46-aceb-05aac24c545e" providerId="ADAL" clId="{BC8551F7-F333-DF49-B8A6-4BBA7E0DFE2D}" dt="2021-03-09T15:19:30.109" v="410" actId="700"/>
          <ac:spMkLst>
            <pc:docMk/>
            <pc:sldMk cId="994348194" sldId="293"/>
            <ac:spMk id="51" creationId="{605B1666-9B68-7B4A-ABBD-04BFFCD7E96F}"/>
          </ac:spMkLst>
        </pc:spChg>
        <pc:spChg chg="mod ord">
          <ac:chgData name="Khattab, Sherif" userId="c83b1e15-36f3-4f46-aceb-05aac24c545e" providerId="ADAL" clId="{BC8551F7-F333-DF49-B8A6-4BBA7E0DFE2D}" dt="2021-03-09T15:19:30.109" v="410" actId="700"/>
          <ac:spMkLst>
            <pc:docMk/>
            <pc:sldMk cId="994348194" sldId="293"/>
            <ac:spMk id="52" creationId="{6390229D-8363-5241-97CB-7A4F53107ACC}"/>
          </ac:spMkLst>
        </pc:spChg>
        <pc:spChg chg="mod ord">
          <ac:chgData name="Khattab, Sherif" userId="c83b1e15-36f3-4f46-aceb-05aac24c545e" providerId="ADAL" clId="{BC8551F7-F333-DF49-B8A6-4BBA7E0DFE2D}" dt="2021-03-09T15:19:30.109" v="410" actId="700"/>
          <ac:spMkLst>
            <pc:docMk/>
            <pc:sldMk cId="994348194" sldId="293"/>
            <ac:spMk id="55302" creationId="{9A98075C-C04F-D646-B051-5A86408425D9}"/>
          </ac:spMkLst>
        </pc:spChg>
      </pc:sldChg>
      <pc:sldChg chg="add del">
        <pc:chgData name="Khattab, Sherif" userId="c83b1e15-36f3-4f46-aceb-05aac24c545e" providerId="ADAL" clId="{BC8551F7-F333-DF49-B8A6-4BBA7E0DFE2D}" dt="2021-03-09T15:23:13.281" v="518"/>
        <pc:sldMkLst>
          <pc:docMk/>
          <pc:sldMk cId="1290418159" sldId="293"/>
        </pc:sldMkLst>
      </pc:sldChg>
      <pc:sldChg chg="modSp add del">
        <pc:chgData name="Khattab, Sherif" userId="c83b1e15-36f3-4f46-aceb-05aac24c545e" providerId="ADAL" clId="{BC8551F7-F333-DF49-B8A6-4BBA7E0DFE2D}" dt="2021-03-09T15:21:38.370" v="477"/>
        <pc:sldMkLst>
          <pc:docMk/>
          <pc:sldMk cId="4192540569" sldId="293"/>
        </pc:sldMkLst>
        <pc:spChg chg="mod">
          <ac:chgData name="Khattab, Sherif" userId="c83b1e15-36f3-4f46-aceb-05aac24c545e" providerId="ADAL" clId="{BC8551F7-F333-DF49-B8A6-4BBA7E0DFE2D}" dt="2021-03-09T15:21:31.399" v="468"/>
          <ac:spMkLst>
            <pc:docMk/>
            <pc:sldMk cId="4192540569" sldId="293"/>
            <ac:spMk id="51" creationId="{605B1666-9B68-7B4A-ABBD-04BFFCD7E96F}"/>
          </ac:spMkLst>
        </pc:spChg>
      </pc:sldChg>
      <pc:sldChg chg="modSp add del mod modTransition chgLayout">
        <pc:chgData name="Khattab, Sherif" userId="c83b1e15-36f3-4f46-aceb-05aac24c545e" providerId="ADAL" clId="{BC8551F7-F333-DF49-B8A6-4BBA7E0DFE2D}" dt="2021-03-09T15:23:02.582" v="502" actId="2696"/>
        <pc:sldMkLst>
          <pc:docMk/>
          <pc:sldMk cId="523001465" sldId="294"/>
        </pc:sldMkLst>
        <pc:spChg chg="mod ord">
          <ac:chgData name="Khattab, Sherif" userId="c83b1e15-36f3-4f46-aceb-05aac24c545e" providerId="ADAL" clId="{BC8551F7-F333-DF49-B8A6-4BBA7E0DFE2D}" dt="2021-03-09T15:19:30.109" v="410" actId="700"/>
          <ac:spMkLst>
            <pc:docMk/>
            <pc:sldMk cId="523001465" sldId="294"/>
            <ac:spMk id="15" creationId="{E11F4B18-8147-7E43-9F98-27ABF884DDC6}"/>
          </ac:spMkLst>
        </pc:spChg>
        <pc:spChg chg="mod ord">
          <ac:chgData name="Khattab, Sherif" userId="c83b1e15-36f3-4f46-aceb-05aac24c545e" providerId="ADAL" clId="{BC8551F7-F333-DF49-B8A6-4BBA7E0DFE2D}" dt="2021-03-09T15:19:30.109" v="410" actId="700"/>
          <ac:spMkLst>
            <pc:docMk/>
            <pc:sldMk cId="523001465" sldId="294"/>
            <ac:spMk id="16" creationId="{87D4C29E-4AD8-EC4F-AA7C-4709110FD3AC}"/>
          </ac:spMkLst>
        </pc:spChg>
        <pc:spChg chg="mod ord">
          <ac:chgData name="Khattab, Sherif" userId="c83b1e15-36f3-4f46-aceb-05aac24c545e" providerId="ADAL" clId="{BC8551F7-F333-DF49-B8A6-4BBA7E0DFE2D}" dt="2021-03-09T15:19:30.109" v="410" actId="700"/>
          <ac:spMkLst>
            <pc:docMk/>
            <pc:sldMk cId="523001465" sldId="294"/>
            <ac:spMk id="57346" creationId="{061C996D-34FC-3240-B0D4-54B01ACAF8CC}"/>
          </ac:spMkLst>
        </pc:spChg>
        <pc:spChg chg="mod ord">
          <ac:chgData name="Khattab, Sherif" userId="c83b1e15-36f3-4f46-aceb-05aac24c545e" providerId="ADAL" clId="{BC8551F7-F333-DF49-B8A6-4BBA7E0DFE2D}" dt="2021-03-09T15:19:30.109" v="410" actId="700"/>
          <ac:spMkLst>
            <pc:docMk/>
            <pc:sldMk cId="523001465" sldId="294"/>
            <ac:spMk id="57347" creationId="{96A41932-A504-E242-A393-7977BB16E268}"/>
          </ac:spMkLst>
        </pc:spChg>
      </pc:sldChg>
      <pc:sldChg chg="modSp add del modTransition">
        <pc:chgData name="Khattab, Sherif" userId="c83b1e15-36f3-4f46-aceb-05aac24c545e" providerId="ADAL" clId="{BC8551F7-F333-DF49-B8A6-4BBA7E0DFE2D}" dt="2021-03-09T15:21:38.370" v="477"/>
        <pc:sldMkLst>
          <pc:docMk/>
          <pc:sldMk cId="1178444692" sldId="294"/>
        </pc:sldMkLst>
        <pc:spChg chg="mod">
          <ac:chgData name="Khattab, Sherif" userId="c83b1e15-36f3-4f46-aceb-05aac24c545e" providerId="ADAL" clId="{BC8551F7-F333-DF49-B8A6-4BBA7E0DFE2D}" dt="2021-03-09T15:21:31.399" v="468"/>
          <ac:spMkLst>
            <pc:docMk/>
            <pc:sldMk cId="1178444692" sldId="294"/>
            <ac:spMk id="15" creationId="{E11F4B18-8147-7E43-9F98-27ABF884DDC6}"/>
          </ac:spMkLst>
        </pc:spChg>
      </pc:sldChg>
      <pc:sldChg chg="add del">
        <pc:chgData name="Khattab, Sherif" userId="c83b1e15-36f3-4f46-aceb-05aac24c545e" providerId="ADAL" clId="{BC8551F7-F333-DF49-B8A6-4BBA7E0DFE2D}" dt="2021-03-09T15:23:13.281" v="518"/>
        <pc:sldMkLst>
          <pc:docMk/>
          <pc:sldMk cId="4127073533" sldId="294"/>
        </pc:sldMkLst>
      </pc:sldChg>
      <pc:sldChg chg="modSp add del modTransition">
        <pc:chgData name="Khattab, Sherif" userId="c83b1e15-36f3-4f46-aceb-05aac24c545e" providerId="ADAL" clId="{BC8551F7-F333-DF49-B8A6-4BBA7E0DFE2D}" dt="2021-03-09T15:21:38.370" v="477"/>
        <pc:sldMkLst>
          <pc:docMk/>
          <pc:sldMk cId="90282877" sldId="296"/>
        </pc:sldMkLst>
        <pc:spChg chg="mod">
          <ac:chgData name="Khattab, Sherif" userId="c83b1e15-36f3-4f46-aceb-05aac24c545e" providerId="ADAL" clId="{BC8551F7-F333-DF49-B8A6-4BBA7E0DFE2D}" dt="2021-03-09T15:21:31.399" v="468"/>
          <ac:spMkLst>
            <pc:docMk/>
            <pc:sldMk cId="90282877" sldId="296"/>
            <ac:spMk id="4" creationId="{DC995CA8-8DE2-CE4D-B6B0-B8623774ECDC}"/>
          </ac:spMkLst>
        </pc:spChg>
      </pc:sldChg>
      <pc:sldChg chg="add del">
        <pc:chgData name="Khattab, Sherif" userId="c83b1e15-36f3-4f46-aceb-05aac24c545e" providerId="ADAL" clId="{BC8551F7-F333-DF49-B8A6-4BBA7E0DFE2D}" dt="2021-03-09T15:23:13.281" v="518"/>
        <pc:sldMkLst>
          <pc:docMk/>
          <pc:sldMk cId="404151404" sldId="296"/>
        </pc:sldMkLst>
      </pc:sldChg>
      <pc:sldChg chg="modSp add del mod modTransition chgLayout">
        <pc:chgData name="Khattab, Sherif" userId="c83b1e15-36f3-4f46-aceb-05aac24c545e" providerId="ADAL" clId="{BC8551F7-F333-DF49-B8A6-4BBA7E0DFE2D}" dt="2021-03-09T15:21:16.491" v="438" actId="2696"/>
        <pc:sldMkLst>
          <pc:docMk/>
          <pc:sldMk cId="3966262980" sldId="296"/>
        </pc:sldMkLst>
        <pc:spChg chg="mod ord">
          <ac:chgData name="Khattab, Sherif" userId="c83b1e15-36f3-4f46-aceb-05aac24c545e" providerId="ADAL" clId="{BC8551F7-F333-DF49-B8A6-4BBA7E0DFE2D}" dt="2021-03-09T15:19:30.109" v="410" actId="700"/>
          <ac:spMkLst>
            <pc:docMk/>
            <pc:sldMk cId="3966262980" sldId="296"/>
            <ac:spMk id="4" creationId="{DC995CA8-8DE2-CE4D-B6B0-B8623774ECDC}"/>
          </ac:spMkLst>
        </pc:spChg>
        <pc:spChg chg="mod ord">
          <ac:chgData name="Khattab, Sherif" userId="c83b1e15-36f3-4f46-aceb-05aac24c545e" providerId="ADAL" clId="{BC8551F7-F333-DF49-B8A6-4BBA7E0DFE2D}" dt="2021-03-09T15:19:30.109" v="410" actId="700"/>
          <ac:spMkLst>
            <pc:docMk/>
            <pc:sldMk cId="3966262980" sldId="296"/>
            <ac:spMk id="5" creationId="{33CD24D7-B73A-8E4A-8785-EEB35F9105D6}"/>
          </ac:spMkLst>
        </pc:spChg>
        <pc:spChg chg="mod ord">
          <ac:chgData name="Khattab, Sherif" userId="c83b1e15-36f3-4f46-aceb-05aac24c545e" providerId="ADAL" clId="{BC8551F7-F333-DF49-B8A6-4BBA7E0DFE2D}" dt="2021-03-09T15:19:30.109" v="410" actId="700"/>
          <ac:spMkLst>
            <pc:docMk/>
            <pc:sldMk cId="3966262980" sldId="296"/>
            <ac:spMk id="59394" creationId="{B16C0CFF-4218-7D46-AC92-F29056443675}"/>
          </ac:spMkLst>
        </pc:spChg>
        <pc:spChg chg="mod ord">
          <ac:chgData name="Khattab, Sherif" userId="c83b1e15-36f3-4f46-aceb-05aac24c545e" providerId="ADAL" clId="{BC8551F7-F333-DF49-B8A6-4BBA7E0DFE2D}" dt="2021-03-09T15:19:30.109" v="410" actId="700"/>
          <ac:spMkLst>
            <pc:docMk/>
            <pc:sldMk cId="3966262980" sldId="296"/>
            <ac:spMk id="59395" creationId="{23591D88-79F7-9541-85D0-6E1923327BB5}"/>
          </ac:spMkLst>
        </pc:spChg>
      </pc:sldChg>
      <pc:sldChg chg="modSp add del mod modTransition chgLayout">
        <pc:chgData name="Khattab, Sherif" userId="c83b1e15-36f3-4f46-aceb-05aac24c545e" providerId="ADAL" clId="{BC8551F7-F333-DF49-B8A6-4BBA7E0DFE2D}" dt="2021-03-09T15:21:16.373" v="437" actId="2696"/>
        <pc:sldMkLst>
          <pc:docMk/>
          <pc:sldMk cId="807097972" sldId="297"/>
        </pc:sldMkLst>
        <pc:spChg chg="mod ord">
          <ac:chgData name="Khattab, Sherif" userId="c83b1e15-36f3-4f46-aceb-05aac24c545e" providerId="ADAL" clId="{BC8551F7-F333-DF49-B8A6-4BBA7E0DFE2D}" dt="2021-03-09T15:19:30.109" v="410" actId="700"/>
          <ac:spMkLst>
            <pc:docMk/>
            <pc:sldMk cId="807097972" sldId="297"/>
            <ac:spMk id="4" creationId="{329CD28B-4CF0-3248-91AD-D0156E017542}"/>
          </ac:spMkLst>
        </pc:spChg>
        <pc:spChg chg="mod ord">
          <ac:chgData name="Khattab, Sherif" userId="c83b1e15-36f3-4f46-aceb-05aac24c545e" providerId="ADAL" clId="{BC8551F7-F333-DF49-B8A6-4BBA7E0DFE2D}" dt="2021-03-09T15:19:30.109" v="410" actId="700"/>
          <ac:spMkLst>
            <pc:docMk/>
            <pc:sldMk cId="807097972" sldId="297"/>
            <ac:spMk id="5" creationId="{1BC04F91-41FA-4D41-AFA3-F17AF2E52593}"/>
          </ac:spMkLst>
        </pc:spChg>
        <pc:spChg chg="mod ord">
          <ac:chgData name="Khattab, Sherif" userId="c83b1e15-36f3-4f46-aceb-05aac24c545e" providerId="ADAL" clId="{BC8551F7-F333-DF49-B8A6-4BBA7E0DFE2D}" dt="2021-03-09T15:19:30.109" v="410" actId="700"/>
          <ac:spMkLst>
            <pc:docMk/>
            <pc:sldMk cId="807097972" sldId="297"/>
            <ac:spMk id="60418" creationId="{4C1A1A27-50CB-4646-B9F0-8F9B51BE06EF}"/>
          </ac:spMkLst>
        </pc:spChg>
        <pc:spChg chg="mod ord">
          <ac:chgData name="Khattab, Sherif" userId="c83b1e15-36f3-4f46-aceb-05aac24c545e" providerId="ADAL" clId="{BC8551F7-F333-DF49-B8A6-4BBA7E0DFE2D}" dt="2021-03-09T15:19:30.109" v="410" actId="700"/>
          <ac:spMkLst>
            <pc:docMk/>
            <pc:sldMk cId="807097972" sldId="297"/>
            <ac:spMk id="60419" creationId="{70BA9A28-79C4-B842-A17D-1B04CBB8D303}"/>
          </ac:spMkLst>
        </pc:spChg>
      </pc:sldChg>
      <pc:sldChg chg="modSp add del modTransition">
        <pc:chgData name="Khattab, Sherif" userId="c83b1e15-36f3-4f46-aceb-05aac24c545e" providerId="ADAL" clId="{BC8551F7-F333-DF49-B8A6-4BBA7E0DFE2D}" dt="2021-03-09T15:21:38.370" v="477"/>
        <pc:sldMkLst>
          <pc:docMk/>
          <pc:sldMk cId="1099687417" sldId="297"/>
        </pc:sldMkLst>
        <pc:spChg chg="mod">
          <ac:chgData name="Khattab, Sherif" userId="c83b1e15-36f3-4f46-aceb-05aac24c545e" providerId="ADAL" clId="{BC8551F7-F333-DF49-B8A6-4BBA7E0DFE2D}" dt="2021-03-09T15:21:31.399" v="468"/>
          <ac:spMkLst>
            <pc:docMk/>
            <pc:sldMk cId="1099687417" sldId="297"/>
            <ac:spMk id="4" creationId="{329CD28B-4CF0-3248-91AD-D0156E017542}"/>
          </ac:spMkLst>
        </pc:spChg>
      </pc:sldChg>
      <pc:sldChg chg="add del">
        <pc:chgData name="Khattab, Sherif" userId="c83b1e15-36f3-4f46-aceb-05aac24c545e" providerId="ADAL" clId="{BC8551F7-F333-DF49-B8A6-4BBA7E0DFE2D}" dt="2021-03-09T15:23:13.281" v="518"/>
        <pc:sldMkLst>
          <pc:docMk/>
          <pc:sldMk cId="4196686006" sldId="297"/>
        </pc:sldMkLst>
      </pc:sldChg>
      <pc:sldChg chg="add del">
        <pc:chgData name="Khattab, Sherif" userId="c83b1e15-36f3-4f46-aceb-05aac24c545e" providerId="ADAL" clId="{BC8551F7-F333-DF49-B8A6-4BBA7E0DFE2D}" dt="2021-03-09T15:23:13.281" v="518"/>
        <pc:sldMkLst>
          <pc:docMk/>
          <pc:sldMk cId="2399762591" sldId="298"/>
        </pc:sldMkLst>
      </pc:sldChg>
      <pc:sldChg chg="modSp add del mod modTransition">
        <pc:chgData name="Khattab, Sherif" userId="c83b1e15-36f3-4f46-aceb-05aac24c545e" providerId="ADAL" clId="{BC8551F7-F333-DF49-B8A6-4BBA7E0DFE2D}" dt="2021-03-09T15:21:38.370" v="477"/>
        <pc:sldMkLst>
          <pc:docMk/>
          <pc:sldMk cId="2438076012" sldId="298"/>
        </pc:sldMkLst>
        <pc:spChg chg="mod">
          <ac:chgData name="Khattab, Sherif" userId="c83b1e15-36f3-4f46-aceb-05aac24c545e" providerId="ADAL" clId="{BC8551F7-F333-DF49-B8A6-4BBA7E0DFE2D}" dt="2021-03-09T15:21:31.399" v="468"/>
          <ac:spMkLst>
            <pc:docMk/>
            <pc:sldMk cId="2438076012" sldId="298"/>
            <ac:spMk id="4" creationId="{AB0BC469-8EE4-1345-BFA5-EF4EE46DB062}"/>
          </ac:spMkLst>
        </pc:spChg>
        <pc:spChg chg="mod">
          <ac:chgData name="Khattab, Sherif" userId="c83b1e15-36f3-4f46-aceb-05aac24c545e" providerId="ADAL" clId="{BC8551F7-F333-DF49-B8A6-4BBA7E0DFE2D}" dt="2021-03-09T15:21:38.370" v="477"/>
          <ac:spMkLst>
            <pc:docMk/>
            <pc:sldMk cId="2438076012" sldId="298"/>
            <ac:spMk id="61443" creationId="{5AF4C3BF-CA58-F946-944A-B77E93D83484}"/>
          </ac:spMkLst>
        </pc:spChg>
      </pc:sldChg>
      <pc:sldChg chg="modSp add del mod modTransition chgLayout">
        <pc:chgData name="Khattab, Sherif" userId="c83b1e15-36f3-4f46-aceb-05aac24c545e" providerId="ADAL" clId="{BC8551F7-F333-DF49-B8A6-4BBA7E0DFE2D}" dt="2021-03-09T15:21:16.221" v="436" actId="2696"/>
        <pc:sldMkLst>
          <pc:docMk/>
          <pc:sldMk cId="3587277899" sldId="298"/>
        </pc:sldMkLst>
        <pc:spChg chg="mod ord">
          <ac:chgData name="Khattab, Sherif" userId="c83b1e15-36f3-4f46-aceb-05aac24c545e" providerId="ADAL" clId="{BC8551F7-F333-DF49-B8A6-4BBA7E0DFE2D}" dt="2021-03-09T15:19:30.109" v="410" actId="700"/>
          <ac:spMkLst>
            <pc:docMk/>
            <pc:sldMk cId="3587277899" sldId="298"/>
            <ac:spMk id="4" creationId="{AB0BC469-8EE4-1345-BFA5-EF4EE46DB062}"/>
          </ac:spMkLst>
        </pc:spChg>
        <pc:spChg chg="mod ord">
          <ac:chgData name="Khattab, Sherif" userId="c83b1e15-36f3-4f46-aceb-05aac24c545e" providerId="ADAL" clId="{BC8551F7-F333-DF49-B8A6-4BBA7E0DFE2D}" dt="2021-03-09T15:19:30.109" v="410" actId="700"/>
          <ac:spMkLst>
            <pc:docMk/>
            <pc:sldMk cId="3587277899" sldId="298"/>
            <ac:spMk id="5" creationId="{7B68F01D-F71D-B947-9B17-3C4D442B3198}"/>
          </ac:spMkLst>
        </pc:spChg>
        <pc:spChg chg="mod ord">
          <ac:chgData name="Khattab, Sherif" userId="c83b1e15-36f3-4f46-aceb-05aac24c545e" providerId="ADAL" clId="{BC8551F7-F333-DF49-B8A6-4BBA7E0DFE2D}" dt="2021-03-09T15:19:30.109" v="410" actId="700"/>
          <ac:spMkLst>
            <pc:docMk/>
            <pc:sldMk cId="3587277899" sldId="298"/>
            <ac:spMk id="61442" creationId="{E4D440DA-5E43-0A43-91F2-834395965325}"/>
          </ac:spMkLst>
        </pc:spChg>
        <pc:spChg chg="mod ord">
          <ac:chgData name="Khattab, Sherif" userId="c83b1e15-36f3-4f46-aceb-05aac24c545e" providerId="ADAL" clId="{BC8551F7-F333-DF49-B8A6-4BBA7E0DFE2D}" dt="2021-03-09T15:19:30.109" v="410" actId="700"/>
          <ac:spMkLst>
            <pc:docMk/>
            <pc:sldMk cId="3587277899" sldId="298"/>
            <ac:spMk id="61443" creationId="{5AF4C3BF-CA58-F946-944A-B77E93D83484}"/>
          </ac:spMkLst>
        </pc:spChg>
      </pc:sldChg>
      <pc:sldChg chg="modSp add del mod modTransition chgLayout">
        <pc:chgData name="Khattab, Sherif" userId="c83b1e15-36f3-4f46-aceb-05aac24c545e" providerId="ADAL" clId="{BC8551F7-F333-DF49-B8A6-4BBA7E0DFE2D}" dt="2021-03-09T15:21:16.177" v="435" actId="2696"/>
        <pc:sldMkLst>
          <pc:docMk/>
          <pc:sldMk cId="1101676549" sldId="299"/>
        </pc:sldMkLst>
        <pc:spChg chg="mod ord">
          <ac:chgData name="Khattab, Sherif" userId="c83b1e15-36f3-4f46-aceb-05aac24c545e" providerId="ADAL" clId="{BC8551F7-F333-DF49-B8A6-4BBA7E0DFE2D}" dt="2021-03-09T15:19:30.109" v="410" actId="700"/>
          <ac:spMkLst>
            <pc:docMk/>
            <pc:sldMk cId="1101676549" sldId="299"/>
            <ac:spMk id="4" creationId="{15C7EF66-19BF-B44A-A0B6-FA8D0532F2AA}"/>
          </ac:spMkLst>
        </pc:spChg>
        <pc:spChg chg="mod ord">
          <ac:chgData name="Khattab, Sherif" userId="c83b1e15-36f3-4f46-aceb-05aac24c545e" providerId="ADAL" clId="{BC8551F7-F333-DF49-B8A6-4BBA7E0DFE2D}" dt="2021-03-09T15:19:30.109" v="410" actId="700"/>
          <ac:spMkLst>
            <pc:docMk/>
            <pc:sldMk cId="1101676549" sldId="299"/>
            <ac:spMk id="5" creationId="{7859BAD0-46D9-1B46-87C1-4F78898B9BF8}"/>
          </ac:spMkLst>
        </pc:spChg>
        <pc:spChg chg="mod ord">
          <ac:chgData name="Khattab, Sherif" userId="c83b1e15-36f3-4f46-aceb-05aac24c545e" providerId="ADAL" clId="{BC8551F7-F333-DF49-B8A6-4BBA7E0DFE2D}" dt="2021-03-09T15:19:30.109" v="410" actId="700"/>
          <ac:spMkLst>
            <pc:docMk/>
            <pc:sldMk cId="1101676549" sldId="299"/>
            <ac:spMk id="62466" creationId="{FE63BB62-EBCA-9C42-BA00-58054044DCFC}"/>
          </ac:spMkLst>
        </pc:spChg>
        <pc:spChg chg="mod ord">
          <ac:chgData name="Khattab, Sherif" userId="c83b1e15-36f3-4f46-aceb-05aac24c545e" providerId="ADAL" clId="{BC8551F7-F333-DF49-B8A6-4BBA7E0DFE2D}" dt="2021-03-09T15:19:30.109" v="410" actId="700"/>
          <ac:spMkLst>
            <pc:docMk/>
            <pc:sldMk cId="1101676549" sldId="299"/>
            <ac:spMk id="62467" creationId="{A67BE0AD-391A-2647-AC33-68B46627EEC3}"/>
          </ac:spMkLst>
        </pc:spChg>
      </pc:sldChg>
      <pc:sldChg chg="modSp add del modTransition">
        <pc:chgData name="Khattab, Sherif" userId="c83b1e15-36f3-4f46-aceb-05aac24c545e" providerId="ADAL" clId="{BC8551F7-F333-DF49-B8A6-4BBA7E0DFE2D}" dt="2021-03-09T15:21:38.370" v="477"/>
        <pc:sldMkLst>
          <pc:docMk/>
          <pc:sldMk cId="3247554447" sldId="299"/>
        </pc:sldMkLst>
        <pc:spChg chg="mod">
          <ac:chgData name="Khattab, Sherif" userId="c83b1e15-36f3-4f46-aceb-05aac24c545e" providerId="ADAL" clId="{BC8551F7-F333-DF49-B8A6-4BBA7E0DFE2D}" dt="2021-03-09T15:21:31.399" v="468"/>
          <ac:spMkLst>
            <pc:docMk/>
            <pc:sldMk cId="3247554447" sldId="299"/>
            <ac:spMk id="4" creationId="{15C7EF66-19BF-B44A-A0B6-FA8D0532F2AA}"/>
          </ac:spMkLst>
        </pc:spChg>
      </pc:sldChg>
      <pc:sldChg chg="add del">
        <pc:chgData name="Khattab, Sherif" userId="c83b1e15-36f3-4f46-aceb-05aac24c545e" providerId="ADAL" clId="{BC8551F7-F333-DF49-B8A6-4BBA7E0DFE2D}" dt="2021-03-09T15:23:13.281" v="518"/>
        <pc:sldMkLst>
          <pc:docMk/>
          <pc:sldMk cId="3537317818" sldId="299"/>
        </pc:sldMkLst>
      </pc:sldChg>
      <pc:sldChg chg="modSp add del modTransition">
        <pc:chgData name="Khattab, Sherif" userId="c83b1e15-36f3-4f46-aceb-05aac24c545e" providerId="ADAL" clId="{BC8551F7-F333-DF49-B8A6-4BBA7E0DFE2D}" dt="2021-03-09T15:21:38.370" v="477"/>
        <pc:sldMkLst>
          <pc:docMk/>
          <pc:sldMk cId="1977643562" sldId="300"/>
        </pc:sldMkLst>
        <pc:spChg chg="mod">
          <ac:chgData name="Khattab, Sherif" userId="c83b1e15-36f3-4f46-aceb-05aac24c545e" providerId="ADAL" clId="{BC8551F7-F333-DF49-B8A6-4BBA7E0DFE2D}" dt="2021-03-09T15:21:31.399" v="468"/>
          <ac:spMkLst>
            <pc:docMk/>
            <pc:sldMk cId="1977643562" sldId="300"/>
            <ac:spMk id="23" creationId="{F4D29084-1026-E54B-BF3E-E7E6CBF47B90}"/>
          </ac:spMkLst>
        </pc:spChg>
      </pc:sldChg>
      <pc:sldChg chg="modSp add del mod modTransition chgLayout">
        <pc:chgData name="Khattab, Sherif" userId="c83b1e15-36f3-4f46-aceb-05aac24c545e" providerId="ADAL" clId="{BC8551F7-F333-DF49-B8A6-4BBA7E0DFE2D}" dt="2021-03-09T15:21:16.128" v="434" actId="2696"/>
        <pc:sldMkLst>
          <pc:docMk/>
          <pc:sldMk cId="2575481131" sldId="300"/>
        </pc:sldMkLst>
        <pc:spChg chg="mod ord">
          <ac:chgData name="Khattab, Sherif" userId="c83b1e15-36f3-4f46-aceb-05aac24c545e" providerId="ADAL" clId="{BC8551F7-F333-DF49-B8A6-4BBA7E0DFE2D}" dt="2021-03-09T15:19:30.109" v="410" actId="700"/>
          <ac:spMkLst>
            <pc:docMk/>
            <pc:sldMk cId="2575481131" sldId="300"/>
            <ac:spMk id="23" creationId="{F4D29084-1026-E54B-BF3E-E7E6CBF47B90}"/>
          </ac:spMkLst>
        </pc:spChg>
        <pc:spChg chg="mod ord">
          <ac:chgData name="Khattab, Sherif" userId="c83b1e15-36f3-4f46-aceb-05aac24c545e" providerId="ADAL" clId="{BC8551F7-F333-DF49-B8A6-4BBA7E0DFE2D}" dt="2021-03-09T15:19:30.109" v="410" actId="700"/>
          <ac:spMkLst>
            <pc:docMk/>
            <pc:sldMk cId="2575481131" sldId="300"/>
            <ac:spMk id="24" creationId="{FB02C6B2-C0CE-C94C-BFC1-03608A708BE0}"/>
          </ac:spMkLst>
        </pc:spChg>
        <pc:spChg chg="mod ord">
          <ac:chgData name="Khattab, Sherif" userId="c83b1e15-36f3-4f46-aceb-05aac24c545e" providerId="ADAL" clId="{BC8551F7-F333-DF49-B8A6-4BBA7E0DFE2D}" dt="2021-03-09T15:19:30.109" v="410" actId="700"/>
          <ac:spMkLst>
            <pc:docMk/>
            <pc:sldMk cId="2575481131" sldId="300"/>
            <ac:spMk id="63490" creationId="{1A5EF7B0-C34D-4D4F-A329-2E404543BB7A}"/>
          </ac:spMkLst>
        </pc:spChg>
        <pc:spChg chg="mod ord">
          <ac:chgData name="Khattab, Sherif" userId="c83b1e15-36f3-4f46-aceb-05aac24c545e" providerId="ADAL" clId="{BC8551F7-F333-DF49-B8A6-4BBA7E0DFE2D}" dt="2021-03-09T15:19:30.109" v="410" actId="700"/>
          <ac:spMkLst>
            <pc:docMk/>
            <pc:sldMk cId="2575481131" sldId="300"/>
            <ac:spMk id="63491" creationId="{9F9D7E68-5785-B54D-8B78-AD97AB85F301}"/>
          </ac:spMkLst>
        </pc:spChg>
      </pc:sldChg>
      <pc:sldChg chg="add del">
        <pc:chgData name="Khattab, Sherif" userId="c83b1e15-36f3-4f46-aceb-05aac24c545e" providerId="ADAL" clId="{BC8551F7-F333-DF49-B8A6-4BBA7E0DFE2D}" dt="2021-03-09T15:23:13.281" v="518"/>
        <pc:sldMkLst>
          <pc:docMk/>
          <pc:sldMk cId="3011171885" sldId="300"/>
        </pc:sldMkLst>
      </pc:sldChg>
      <pc:sldChg chg="add del">
        <pc:chgData name="Khattab, Sherif" userId="c83b1e15-36f3-4f46-aceb-05aac24c545e" providerId="ADAL" clId="{BC8551F7-F333-DF49-B8A6-4BBA7E0DFE2D}" dt="2021-03-09T15:23:13.281" v="518"/>
        <pc:sldMkLst>
          <pc:docMk/>
          <pc:sldMk cId="197129254" sldId="301"/>
        </pc:sldMkLst>
      </pc:sldChg>
      <pc:sldChg chg="modSp add del mod modTransition chgLayout">
        <pc:chgData name="Khattab, Sherif" userId="c83b1e15-36f3-4f46-aceb-05aac24c545e" providerId="ADAL" clId="{BC8551F7-F333-DF49-B8A6-4BBA7E0DFE2D}" dt="2021-03-09T15:21:16.032" v="433" actId="2696"/>
        <pc:sldMkLst>
          <pc:docMk/>
          <pc:sldMk cId="2533626735" sldId="301"/>
        </pc:sldMkLst>
        <pc:spChg chg="mod ord">
          <ac:chgData name="Khattab, Sherif" userId="c83b1e15-36f3-4f46-aceb-05aac24c545e" providerId="ADAL" clId="{BC8551F7-F333-DF49-B8A6-4BBA7E0DFE2D}" dt="2021-03-09T15:19:30.109" v="410" actId="700"/>
          <ac:spMkLst>
            <pc:docMk/>
            <pc:sldMk cId="2533626735" sldId="301"/>
            <ac:spMk id="24" creationId="{091F4296-004E-CE49-AAFA-55B15C5F45C4}"/>
          </ac:spMkLst>
        </pc:spChg>
        <pc:spChg chg="mod ord">
          <ac:chgData name="Khattab, Sherif" userId="c83b1e15-36f3-4f46-aceb-05aac24c545e" providerId="ADAL" clId="{BC8551F7-F333-DF49-B8A6-4BBA7E0DFE2D}" dt="2021-03-09T15:19:30.109" v="410" actId="700"/>
          <ac:spMkLst>
            <pc:docMk/>
            <pc:sldMk cId="2533626735" sldId="301"/>
            <ac:spMk id="25" creationId="{B998CABE-41D9-634C-8409-C508A8ED69C9}"/>
          </ac:spMkLst>
        </pc:spChg>
        <pc:spChg chg="mod ord">
          <ac:chgData name="Khattab, Sherif" userId="c83b1e15-36f3-4f46-aceb-05aac24c545e" providerId="ADAL" clId="{BC8551F7-F333-DF49-B8A6-4BBA7E0DFE2D}" dt="2021-03-09T15:19:30.109" v="410" actId="700"/>
          <ac:spMkLst>
            <pc:docMk/>
            <pc:sldMk cId="2533626735" sldId="301"/>
            <ac:spMk id="64514" creationId="{3CBDB83A-640E-3A4F-937E-45C10DDE6625}"/>
          </ac:spMkLst>
        </pc:spChg>
        <pc:spChg chg="mod ord">
          <ac:chgData name="Khattab, Sherif" userId="c83b1e15-36f3-4f46-aceb-05aac24c545e" providerId="ADAL" clId="{BC8551F7-F333-DF49-B8A6-4BBA7E0DFE2D}" dt="2021-03-09T15:19:30.109" v="410" actId="700"/>
          <ac:spMkLst>
            <pc:docMk/>
            <pc:sldMk cId="2533626735" sldId="301"/>
            <ac:spMk id="64515" creationId="{8B281096-3FF6-BA4A-B6AD-D2C747648A6E}"/>
          </ac:spMkLst>
        </pc:spChg>
      </pc:sldChg>
      <pc:sldChg chg="modSp add del modTransition">
        <pc:chgData name="Khattab, Sherif" userId="c83b1e15-36f3-4f46-aceb-05aac24c545e" providerId="ADAL" clId="{BC8551F7-F333-DF49-B8A6-4BBA7E0DFE2D}" dt="2021-03-09T15:21:38.370" v="477"/>
        <pc:sldMkLst>
          <pc:docMk/>
          <pc:sldMk cId="3327155135" sldId="301"/>
        </pc:sldMkLst>
        <pc:spChg chg="mod">
          <ac:chgData name="Khattab, Sherif" userId="c83b1e15-36f3-4f46-aceb-05aac24c545e" providerId="ADAL" clId="{BC8551F7-F333-DF49-B8A6-4BBA7E0DFE2D}" dt="2021-03-09T15:21:31.399" v="468"/>
          <ac:spMkLst>
            <pc:docMk/>
            <pc:sldMk cId="3327155135" sldId="301"/>
            <ac:spMk id="24" creationId="{091F4296-004E-CE49-AAFA-55B15C5F45C4}"/>
          </ac:spMkLst>
        </pc:spChg>
      </pc:sldChg>
      <pc:sldChg chg="modSp add del mod modTransition">
        <pc:chgData name="Khattab, Sherif" userId="c83b1e15-36f3-4f46-aceb-05aac24c545e" providerId="ADAL" clId="{BC8551F7-F333-DF49-B8A6-4BBA7E0DFE2D}" dt="2021-03-09T15:21:38.370" v="477"/>
        <pc:sldMkLst>
          <pc:docMk/>
          <pc:sldMk cId="1729695282" sldId="302"/>
        </pc:sldMkLst>
        <pc:spChg chg="mod">
          <ac:chgData name="Khattab, Sherif" userId="c83b1e15-36f3-4f46-aceb-05aac24c545e" providerId="ADAL" clId="{BC8551F7-F333-DF49-B8A6-4BBA7E0DFE2D}" dt="2021-03-09T15:21:31.399" v="468"/>
          <ac:spMkLst>
            <pc:docMk/>
            <pc:sldMk cId="1729695282" sldId="302"/>
            <ac:spMk id="4" creationId="{5FF29D30-1BC8-214D-8C77-0015442872E5}"/>
          </ac:spMkLst>
        </pc:spChg>
        <pc:spChg chg="mod">
          <ac:chgData name="Khattab, Sherif" userId="c83b1e15-36f3-4f46-aceb-05aac24c545e" providerId="ADAL" clId="{BC8551F7-F333-DF49-B8A6-4BBA7E0DFE2D}" dt="2021-03-09T15:21:38.370" v="477"/>
          <ac:spMkLst>
            <pc:docMk/>
            <pc:sldMk cId="1729695282" sldId="302"/>
            <ac:spMk id="65539" creationId="{1743E249-B634-F84F-8890-BC07F8AC8CD0}"/>
          </ac:spMkLst>
        </pc:spChg>
      </pc:sldChg>
      <pc:sldChg chg="modSp add del mod modTransition chgLayout">
        <pc:chgData name="Khattab, Sherif" userId="c83b1e15-36f3-4f46-aceb-05aac24c545e" providerId="ADAL" clId="{BC8551F7-F333-DF49-B8A6-4BBA7E0DFE2D}" dt="2021-03-09T15:21:15.687" v="432" actId="2696"/>
        <pc:sldMkLst>
          <pc:docMk/>
          <pc:sldMk cId="3635172108" sldId="302"/>
        </pc:sldMkLst>
        <pc:spChg chg="mod ord">
          <ac:chgData name="Khattab, Sherif" userId="c83b1e15-36f3-4f46-aceb-05aac24c545e" providerId="ADAL" clId="{BC8551F7-F333-DF49-B8A6-4BBA7E0DFE2D}" dt="2021-03-09T15:19:30.109" v="410" actId="700"/>
          <ac:spMkLst>
            <pc:docMk/>
            <pc:sldMk cId="3635172108" sldId="302"/>
            <ac:spMk id="4" creationId="{5FF29D30-1BC8-214D-8C77-0015442872E5}"/>
          </ac:spMkLst>
        </pc:spChg>
        <pc:spChg chg="mod ord">
          <ac:chgData name="Khattab, Sherif" userId="c83b1e15-36f3-4f46-aceb-05aac24c545e" providerId="ADAL" clId="{BC8551F7-F333-DF49-B8A6-4BBA7E0DFE2D}" dt="2021-03-09T15:19:30.109" v="410" actId="700"/>
          <ac:spMkLst>
            <pc:docMk/>
            <pc:sldMk cId="3635172108" sldId="302"/>
            <ac:spMk id="5" creationId="{181DA452-B6E5-384A-8270-6D22C22C971B}"/>
          </ac:spMkLst>
        </pc:spChg>
        <pc:spChg chg="mod ord">
          <ac:chgData name="Khattab, Sherif" userId="c83b1e15-36f3-4f46-aceb-05aac24c545e" providerId="ADAL" clId="{BC8551F7-F333-DF49-B8A6-4BBA7E0DFE2D}" dt="2021-03-09T15:19:30.109" v="410" actId="700"/>
          <ac:spMkLst>
            <pc:docMk/>
            <pc:sldMk cId="3635172108" sldId="302"/>
            <ac:spMk id="65538" creationId="{0FA8CCE5-70A1-D741-A33A-3E05081E4746}"/>
          </ac:spMkLst>
        </pc:spChg>
        <pc:spChg chg="mod ord">
          <ac:chgData name="Khattab, Sherif" userId="c83b1e15-36f3-4f46-aceb-05aac24c545e" providerId="ADAL" clId="{BC8551F7-F333-DF49-B8A6-4BBA7E0DFE2D}" dt="2021-03-09T15:19:30.109" v="410" actId="700"/>
          <ac:spMkLst>
            <pc:docMk/>
            <pc:sldMk cId="3635172108" sldId="302"/>
            <ac:spMk id="65539" creationId="{1743E249-B634-F84F-8890-BC07F8AC8CD0}"/>
          </ac:spMkLst>
        </pc:spChg>
      </pc:sldChg>
      <pc:sldChg chg="add del">
        <pc:chgData name="Khattab, Sherif" userId="c83b1e15-36f3-4f46-aceb-05aac24c545e" providerId="ADAL" clId="{BC8551F7-F333-DF49-B8A6-4BBA7E0DFE2D}" dt="2021-03-09T15:23:13.281" v="518"/>
        <pc:sldMkLst>
          <pc:docMk/>
          <pc:sldMk cId="3725943932" sldId="302"/>
        </pc:sldMkLst>
      </pc:sldChg>
      <pc:sldChg chg="modSp add del mod modTransition chgLayout">
        <pc:chgData name="Khattab, Sherif" userId="c83b1e15-36f3-4f46-aceb-05aac24c545e" providerId="ADAL" clId="{BC8551F7-F333-DF49-B8A6-4BBA7E0DFE2D}" dt="2021-03-09T15:21:15.550" v="431" actId="2696"/>
        <pc:sldMkLst>
          <pc:docMk/>
          <pc:sldMk cId="1928348446" sldId="303"/>
        </pc:sldMkLst>
        <pc:spChg chg="mod ord">
          <ac:chgData name="Khattab, Sherif" userId="c83b1e15-36f3-4f46-aceb-05aac24c545e" providerId="ADAL" clId="{BC8551F7-F333-DF49-B8A6-4BBA7E0DFE2D}" dt="2021-03-09T15:19:30.109" v="410" actId="700"/>
          <ac:spMkLst>
            <pc:docMk/>
            <pc:sldMk cId="1928348446" sldId="303"/>
            <ac:spMk id="4" creationId="{E92F30EE-CE36-0547-8017-ED02DDC868D7}"/>
          </ac:spMkLst>
        </pc:spChg>
        <pc:spChg chg="mod ord">
          <ac:chgData name="Khattab, Sherif" userId="c83b1e15-36f3-4f46-aceb-05aac24c545e" providerId="ADAL" clId="{BC8551F7-F333-DF49-B8A6-4BBA7E0DFE2D}" dt="2021-03-09T15:19:30.109" v="410" actId="700"/>
          <ac:spMkLst>
            <pc:docMk/>
            <pc:sldMk cId="1928348446" sldId="303"/>
            <ac:spMk id="5" creationId="{5B8365AF-67AB-2F4C-9202-A343610B29E1}"/>
          </ac:spMkLst>
        </pc:spChg>
        <pc:spChg chg="mod ord">
          <ac:chgData name="Khattab, Sherif" userId="c83b1e15-36f3-4f46-aceb-05aac24c545e" providerId="ADAL" clId="{BC8551F7-F333-DF49-B8A6-4BBA7E0DFE2D}" dt="2021-03-09T15:19:30.109" v="410" actId="700"/>
          <ac:spMkLst>
            <pc:docMk/>
            <pc:sldMk cId="1928348446" sldId="303"/>
            <ac:spMk id="66562" creationId="{8381C4D7-7A71-FF4B-8A81-A6CE4BCC003A}"/>
          </ac:spMkLst>
        </pc:spChg>
        <pc:spChg chg="mod ord">
          <ac:chgData name="Khattab, Sherif" userId="c83b1e15-36f3-4f46-aceb-05aac24c545e" providerId="ADAL" clId="{BC8551F7-F333-DF49-B8A6-4BBA7E0DFE2D}" dt="2021-03-09T15:19:30.109" v="410" actId="700"/>
          <ac:spMkLst>
            <pc:docMk/>
            <pc:sldMk cId="1928348446" sldId="303"/>
            <ac:spMk id="66563" creationId="{DCA6B586-27BD-9340-845C-D7720A3F92DA}"/>
          </ac:spMkLst>
        </pc:spChg>
      </pc:sldChg>
      <pc:sldChg chg="modSp add del mod modTransition">
        <pc:chgData name="Khattab, Sherif" userId="c83b1e15-36f3-4f46-aceb-05aac24c545e" providerId="ADAL" clId="{BC8551F7-F333-DF49-B8A6-4BBA7E0DFE2D}" dt="2021-03-09T15:21:38.370" v="477"/>
        <pc:sldMkLst>
          <pc:docMk/>
          <pc:sldMk cId="3027516172" sldId="303"/>
        </pc:sldMkLst>
        <pc:spChg chg="mod">
          <ac:chgData name="Khattab, Sherif" userId="c83b1e15-36f3-4f46-aceb-05aac24c545e" providerId="ADAL" clId="{BC8551F7-F333-DF49-B8A6-4BBA7E0DFE2D}" dt="2021-03-09T15:21:31.399" v="468"/>
          <ac:spMkLst>
            <pc:docMk/>
            <pc:sldMk cId="3027516172" sldId="303"/>
            <ac:spMk id="4" creationId="{E92F30EE-CE36-0547-8017-ED02DDC868D7}"/>
          </ac:spMkLst>
        </pc:spChg>
        <pc:spChg chg="mod">
          <ac:chgData name="Khattab, Sherif" userId="c83b1e15-36f3-4f46-aceb-05aac24c545e" providerId="ADAL" clId="{BC8551F7-F333-DF49-B8A6-4BBA7E0DFE2D}" dt="2021-03-09T15:21:38.370" v="477"/>
          <ac:spMkLst>
            <pc:docMk/>
            <pc:sldMk cId="3027516172" sldId="303"/>
            <ac:spMk id="66563" creationId="{DCA6B586-27BD-9340-845C-D7720A3F92DA}"/>
          </ac:spMkLst>
        </pc:spChg>
      </pc:sldChg>
      <pc:sldChg chg="add del">
        <pc:chgData name="Khattab, Sherif" userId="c83b1e15-36f3-4f46-aceb-05aac24c545e" providerId="ADAL" clId="{BC8551F7-F333-DF49-B8A6-4BBA7E0DFE2D}" dt="2021-03-09T15:23:13.281" v="518"/>
        <pc:sldMkLst>
          <pc:docMk/>
          <pc:sldMk cId="3675313416" sldId="303"/>
        </pc:sldMkLst>
      </pc:sldChg>
      <pc:sldChg chg="add del">
        <pc:chgData name="Khattab, Sherif" userId="c83b1e15-36f3-4f46-aceb-05aac24c545e" providerId="ADAL" clId="{BC8551F7-F333-DF49-B8A6-4BBA7E0DFE2D}" dt="2021-03-09T15:23:13.281" v="518"/>
        <pc:sldMkLst>
          <pc:docMk/>
          <pc:sldMk cId="1485301007" sldId="304"/>
        </pc:sldMkLst>
      </pc:sldChg>
      <pc:sldChg chg="modSp add del modTransition">
        <pc:chgData name="Khattab, Sherif" userId="c83b1e15-36f3-4f46-aceb-05aac24c545e" providerId="ADAL" clId="{BC8551F7-F333-DF49-B8A6-4BBA7E0DFE2D}" dt="2021-03-09T15:21:38.370" v="477"/>
        <pc:sldMkLst>
          <pc:docMk/>
          <pc:sldMk cId="2415038693" sldId="304"/>
        </pc:sldMkLst>
        <pc:spChg chg="mod">
          <ac:chgData name="Khattab, Sherif" userId="c83b1e15-36f3-4f46-aceb-05aac24c545e" providerId="ADAL" clId="{BC8551F7-F333-DF49-B8A6-4BBA7E0DFE2D}" dt="2021-03-09T15:21:31.399" v="468"/>
          <ac:spMkLst>
            <pc:docMk/>
            <pc:sldMk cId="2415038693" sldId="304"/>
            <ac:spMk id="55" creationId="{66C99394-0F40-314C-B56B-DE6569C19673}"/>
          </ac:spMkLst>
        </pc:spChg>
      </pc:sldChg>
      <pc:sldChg chg="modSp add del mod modTransition chgLayout">
        <pc:chgData name="Khattab, Sherif" userId="c83b1e15-36f3-4f46-aceb-05aac24c545e" providerId="ADAL" clId="{BC8551F7-F333-DF49-B8A6-4BBA7E0DFE2D}" dt="2021-03-09T15:21:15.353" v="430" actId="2696"/>
        <pc:sldMkLst>
          <pc:docMk/>
          <pc:sldMk cId="3313100883" sldId="304"/>
        </pc:sldMkLst>
        <pc:spChg chg="mod ord">
          <ac:chgData name="Khattab, Sherif" userId="c83b1e15-36f3-4f46-aceb-05aac24c545e" providerId="ADAL" clId="{BC8551F7-F333-DF49-B8A6-4BBA7E0DFE2D}" dt="2021-03-09T15:19:30.109" v="410" actId="700"/>
          <ac:spMkLst>
            <pc:docMk/>
            <pc:sldMk cId="3313100883" sldId="304"/>
            <ac:spMk id="55" creationId="{66C99394-0F40-314C-B56B-DE6569C19673}"/>
          </ac:spMkLst>
        </pc:spChg>
        <pc:spChg chg="mod ord">
          <ac:chgData name="Khattab, Sherif" userId="c83b1e15-36f3-4f46-aceb-05aac24c545e" providerId="ADAL" clId="{BC8551F7-F333-DF49-B8A6-4BBA7E0DFE2D}" dt="2021-03-09T15:19:30.109" v="410" actId="700"/>
          <ac:spMkLst>
            <pc:docMk/>
            <pc:sldMk cId="3313100883" sldId="304"/>
            <ac:spMk id="56" creationId="{9B05387C-06AC-824A-907F-B54D48774C9B}"/>
          </ac:spMkLst>
        </pc:spChg>
        <pc:spChg chg="mod ord">
          <ac:chgData name="Khattab, Sherif" userId="c83b1e15-36f3-4f46-aceb-05aac24c545e" providerId="ADAL" clId="{BC8551F7-F333-DF49-B8A6-4BBA7E0DFE2D}" dt="2021-03-09T15:19:30.109" v="410" actId="700"/>
          <ac:spMkLst>
            <pc:docMk/>
            <pc:sldMk cId="3313100883" sldId="304"/>
            <ac:spMk id="67586" creationId="{64D0ABAB-B4DF-1948-B986-C5E2D2007591}"/>
          </ac:spMkLst>
        </pc:spChg>
        <pc:spChg chg="mod ord">
          <ac:chgData name="Khattab, Sherif" userId="c83b1e15-36f3-4f46-aceb-05aac24c545e" providerId="ADAL" clId="{BC8551F7-F333-DF49-B8A6-4BBA7E0DFE2D}" dt="2021-03-09T15:19:30.109" v="410" actId="700"/>
          <ac:spMkLst>
            <pc:docMk/>
            <pc:sldMk cId="3313100883" sldId="304"/>
            <ac:spMk id="67587" creationId="{BD136614-4568-8442-B28F-001336038006}"/>
          </ac:spMkLst>
        </pc:spChg>
      </pc:sldChg>
      <pc:sldChg chg="add del">
        <pc:chgData name="Khattab, Sherif" userId="c83b1e15-36f3-4f46-aceb-05aac24c545e" providerId="ADAL" clId="{BC8551F7-F333-DF49-B8A6-4BBA7E0DFE2D}" dt="2021-03-09T15:23:13.281" v="518"/>
        <pc:sldMkLst>
          <pc:docMk/>
          <pc:sldMk cId="638473689" sldId="305"/>
        </pc:sldMkLst>
      </pc:sldChg>
      <pc:sldChg chg="modSp add del mod modTransition chgLayout">
        <pc:chgData name="Khattab, Sherif" userId="c83b1e15-36f3-4f46-aceb-05aac24c545e" providerId="ADAL" clId="{BC8551F7-F333-DF49-B8A6-4BBA7E0DFE2D}" dt="2021-03-09T15:21:15.237" v="429" actId="2696"/>
        <pc:sldMkLst>
          <pc:docMk/>
          <pc:sldMk cId="941462347" sldId="305"/>
        </pc:sldMkLst>
        <pc:spChg chg="mod ord">
          <ac:chgData name="Khattab, Sherif" userId="c83b1e15-36f3-4f46-aceb-05aac24c545e" providerId="ADAL" clId="{BC8551F7-F333-DF49-B8A6-4BBA7E0DFE2D}" dt="2021-03-09T15:19:30.109" v="410" actId="700"/>
          <ac:spMkLst>
            <pc:docMk/>
            <pc:sldMk cId="941462347" sldId="305"/>
            <ac:spMk id="4" creationId="{B9869718-6FB0-9941-82B1-4B59A4DE8E5B}"/>
          </ac:spMkLst>
        </pc:spChg>
        <pc:spChg chg="mod ord">
          <ac:chgData name="Khattab, Sherif" userId="c83b1e15-36f3-4f46-aceb-05aac24c545e" providerId="ADAL" clId="{BC8551F7-F333-DF49-B8A6-4BBA7E0DFE2D}" dt="2021-03-09T15:19:30.109" v="410" actId="700"/>
          <ac:spMkLst>
            <pc:docMk/>
            <pc:sldMk cId="941462347" sldId="305"/>
            <ac:spMk id="5" creationId="{49510CEA-B4CC-7446-A104-8C3218D4D74E}"/>
          </ac:spMkLst>
        </pc:spChg>
        <pc:spChg chg="mod ord">
          <ac:chgData name="Khattab, Sherif" userId="c83b1e15-36f3-4f46-aceb-05aac24c545e" providerId="ADAL" clId="{BC8551F7-F333-DF49-B8A6-4BBA7E0DFE2D}" dt="2021-03-09T15:19:30.109" v="410" actId="700"/>
          <ac:spMkLst>
            <pc:docMk/>
            <pc:sldMk cId="941462347" sldId="305"/>
            <ac:spMk id="68610" creationId="{15E18E49-F169-784B-B04A-AC343EDD8225}"/>
          </ac:spMkLst>
        </pc:spChg>
        <pc:spChg chg="mod ord">
          <ac:chgData name="Khattab, Sherif" userId="c83b1e15-36f3-4f46-aceb-05aac24c545e" providerId="ADAL" clId="{BC8551F7-F333-DF49-B8A6-4BBA7E0DFE2D}" dt="2021-03-09T15:19:30.109" v="410" actId="700"/>
          <ac:spMkLst>
            <pc:docMk/>
            <pc:sldMk cId="941462347" sldId="305"/>
            <ac:spMk id="68611" creationId="{B733C6B2-F4AA-8A40-9EB2-C636662E40D8}"/>
          </ac:spMkLst>
        </pc:spChg>
      </pc:sldChg>
      <pc:sldChg chg="modSp add del mod modTransition">
        <pc:chgData name="Khattab, Sherif" userId="c83b1e15-36f3-4f46-aceb-05aac24c545e" providerId="ADAL" clId="{BC8551F7-F333-DF49-B8A6-4BBA7E0DFE2D}" dt="2021-03-09T15:21:38.370" v="477"/>
        <pc:sldMkLst>
          <pc:docMk/>
          <pc:sldMk cId="3546630543" sldId="305"/>
        </pc:sldMkLst>
        <pc:spChg chg="mod">
          <ac:chgData name="Khattab, Sherif" userId="c83b1e15-36f3-4f46-aceb-05aac24c545e" providerId="ADAL" clId="{BC8551F7-F333-DF49-B8A6-4BBA7E0DFE2D}" dt="2021-03-09T15:21:31.399" v="468"/>
          <ac:spMkLst>
            <pc:docMk/>
            <pc:sldMk cId="3546630543" sldId="305"/>
            <ac:spMk id="4" creationId="{B9869718-6FB0-9941-82B1-4B59A4DE8E5B}"/>
          </ac:spMkLst>
        </pc:spChg>
        <pc:spChg chg="mod">
          <ac:chgData name="Khattab, Sherif" userId="c83b1e15-36f3-4f46-aceb-05aac24c545e" providerId="ADAL" clId="{BC8551F7-F333-DF49-B8A6-4BBA7E0DFE2D}" dt="2021-03-09T15:21:38.370" v="477"/>
          <ac:spMkLst>
            <pc:docMk/>
            <pc:sldMk cId="3546630543" sldId="305"/>
            <ac:spMk id="68611" creationId="{B733C6B2-F4AA-8A40-9EB2-C636662E40D8}"/>
          </ac:spMkLst>
        </pc:spChg>
      </pc:sldChg>
      <pc:sldChg chg="modSp add del mod modTransition chgLayout">
        <pc:chgData name="Khattab, Sherif" userId="c83b1e15-36f3-4f46-aceb-05aac24c545e" providerId="ADAL" clId="{BC8551F7-F333-DF49-B8A6-4BBA7E0DFE2D}" dt="2021-03-09T15:21:15.090" v="428" actId="2696"/>
        <pc:sldMkLst>
          <pc:docMk/>
          <pc:sldMk cId="1287064345" sldId="306"/>
        </pc:sldMkLst>
        <pc:spChg chg="mod ord">
          <ac:chgData name="Khattab, Sherif" userId="c83b1e15-36f3-4f46-aceb-05aac24c545e" providerId="ADAL" clId="{BC8551F7-F333-DF49-B8A6-4BBA7E0DFE2D}" dt="2021-03-09T15:19:30.109" v="410" actId="700"/>
          <ac:spMkLst>
            <pc:docMk/>
            <pc:sldMk cId="1287064345" sldId="306"/>
            <ac:spMk id="7" creationId="{A8397ACB-E0F4-FE42-BFD3-36927CFF1860}"/>
          </ac:spMkLst>
        </pc:spChg>
        <pc:spChg chg="mod ord">
          <ac:chgData name="Khattab, Sherif" userId="c83b1e15-36f3-4f46-aceb-05aac24c545e" providerId="ADAL" clId="{BC8551F7-F333-DF49-B8A6-4BBA7E0DFE2D}" dt="2021-03-09T15:19:30.109" v="410" actId="700"/>
          <ac:spMkLst>
            <pc:docMk/>
            <pc:sldMk cId="1287064345" sldId="306"/>
            <ac:spMk id="8" creationId="{98146C4D-B898-AA4F-959B-64D625A995FA}"/>
          </ac:spMkLst>
        </pc:spChg>
        <pc:spChg chg="mod ord">
          <ac:chgData name="Khattab, Sherif" userId="c83b1e15-36f3-4f46-aceb-05aac24c545e" providerId="ADAL" clId="{BC8551F7-F333-DF49-B8A6-4BBA7E0DFE2D}" dt="2021-03-09T15:19:30.109" v="410" actId="700"/>
          <ac:spMkLst>
            <pc:docMk/>
            <pc:sldMk cId="1287064345" sldId="306"/>
            <ac:spMk id="69634" creationId="{165450AE-581B-4D4F-B4B0-80B34B6CD490}"/>
          </ac:spMkLst>
        </pc:spChg>
        <pc:spChg chg="mod ord">
          <ac:chgData name="Khattab, Sherif" userId="c83b1e15-36f3-4f46-aceb-05aac24c545e" providerId="ADAL" clId="{BC8551F7-F333-DF49-B8A6-4BBA7E0DFE2D}" dt="2021-03-09T15:19:30.109" v="410" actId="700"/>
          <ac:spMkLst>
            <pc:docMk/>
            <pc:sldMk cId="1287064345" sldId="306"/>
            <ac:spMk id="69635" creationId="{1EA3765E-DA51-9E4A-B6A8-17C825B47DE2}"/>
          </ac:spMkLst>
        </pc:spChg>
      </pc:sldChg>
      <pc:sldChg chg="modSp add del modTransition">
        <pc:chgData name="Khattab, Sherif" userId="c83b1e15-36f3-4f46-aceb-05aac24c545e" providerId="ADAL" clId="{BC8551F7-F333-DF49-B8A6-4BBA7E0DFE2D}" dt="2021-03-09T15:21:38.370" v="477"/>
        <pc:sldMkLst>
          <pc:docMk/>
          <pc:sldMk cId="1897864826" sldId="306"/>
        </pc:sldMkLst>
        <pc:spChg chg="mod">
          <ac:chgData name="Khattab, Sherif" userId="c83b1e15-36f3-4f46-aceb-05aac24c545e" providerId="ADAL" clId="{BC8551F7-F333-DF49-B8A6-4BBA7E0DFE2D}" dt="2021-03-09T15:21:31.399" v="468"/>
          <ac:spMkLst>
            <pc:docMk/>
            <pc:sldMk cId="1897864826" sldId="306"/>
            <ac:spMk id="7" creationId="{A8397ACB-E0F4-FE42-BFD3-36927CFF1860}"/>
          </ac:spMkLst>
        </pc:spChg>
      </pc:sldChg>
      <pc:sldChg chg="add del">
        <pc:chgData name="Khattab, Sherif" userId="c83b1e15-36f3-4f46-aceb-05aac24c545e" providerId="ADAL" clId="{BC8551F7-F333-DF49-B8A6-4BBA7E0DFE2D}" dt="2021-03-09T15:23:13.281" v="518"/>
        <pc:sldMkLst>
          <pc:docMk/>
          <pc:sldMk cId="2275314897" sldId="306"/>
        </pc:sldMkLst>
      </pc:sldChg>
      <pc:sldChg chg="add del">
        <pc:chgData name="Khattab, Sherif" userId="c83b1e15-36f3-4f46-aceb-05aac24c545e" providerId="ADAL" clId="{BC8551F7-F333-DF49-B8A6-4BBA7E0DFE2D}" dt="2021-03-09T15:23:13.281" v="518"/>
        <pc:sldMkLst>
          <pc:docMk/>
          <pc:sldMk cId="2810140743" sldId="307"/>
        </pc:sldMkLst>
      </pc:sldChg>
      <pc:sldChg chg="modSp add del mod modTransition">
        <pc:chgData name="Khattab, Sherif" userId="c83b1e15-36f3-4f46-aceb-05aac24c545e" providerId="ADAL" clId="{BC8551F7-F333-DF49-B8A6-4BBA7E0DFE2D}" dt="2021-03-09T15:21:38.370" v="477"/>
        <pc:sldMkLst>
          <pc:docMk/>
          <pc:sldMk cId="3065746683" sldId="307"/>
        </pc:sldMkLst>
        <pc:spChg chg="mod">
          <ac:chgData name="Khattab, Sherif" userId="c83b1e15-36f3-4f46-aceb-05aac24c545e" providerId="ADAL" clId="{BC8551F7-F333-DF49-B8A6-4BBA7E0DFE2D}" dt="2021-03-09T15:21:31.399" v="468"/>
          <ac:spMkLst>
            <pc:docMk/>
            <pc:sldMk cId="3065746683" sldId="307"/>
            <ac:spMk id="4" creationId="{752F9353-BB1A-C042-AF8D-874DAD8B043F}"/>
          </ac:spMkLst>
        </pc:spChg>
        <pc:spChg chg="mod">
          <ac:chgData name="Khattab, Sherif" userId="c83b1e15-36f3-4f46-aceb-05aac24c545e" providerId="ADAL" clId="{BC8551F7-F333-DF49-B8A6-4BBA7E0DFE2D}" dt="2021-03-09T15:21:38.370" v="477"/>
          <ac:spMkLst>
            <pc:docMk/>
            <pc:sldMk cId="3065746683" sldId="307"/>
            <ac:spMk id="70658" creationId="{51232B28-397F-FD45-89DD-5AE99EC4BEEB}"/>
          </ac:spMkLst>
        </pc:spChg>
      </pc:sldChg>
      <pc:sldChg chg="addSp modSp add del mod modTransition chgLayout">
        <pc:chgData name="Khattab, Sherif" userId="c83b1e15-36f3-4f46-aceb-05aac24c545e" providerId="ADAL" clId="{BC8551F7-F333-DF49-B8A6-4BBA7E0DFE2D}" dt="2021-03-09T15:21:14.899" v="427" actId="2696"/>
        <pc:sldMkLst>
          <pc:docMk/>
          <pc:sldMk cId="3711219599" sldId="307"/>
        </pc:sldMkLst>
        <pc:spChg chg="add mod ord">
          <ac:chgData name="Khattab, Sherif" userId="c83b1e15-36f3-4f46-aceb-05aac24c545e" providerId="ADAL" clId="{BC8551F7-F333-DF49-B8A6-4BBA7E0DFE2D}" dt="2021-03-09T15:19:30.109" v="410" actId="700"/>
          <ac:spMkLst>
            <pc:docMk/>
            <pc:sldMk cId="3711219599" sldId="307"/>
            <ac:spMk id="2" creationId="{4E3206B0-D2C3-4246-9DAC-C11E71B5DDB6}"/>
          </ac:spMkLst>
        </pc:spChg>
        <pc:spChg chg="mod ord">
          <ac:chgData name="Khattab, Sherif" userId="c83b1e15-36f3-4f46-aceb-05aac24c545e" providerId="ADAL" clId="{BC8551F7-F333-DF49-B8A6-4BBA7E0DFE2D}" dt="2021-03-09T15:19:30.109" v="410" actId="700"/>
          <ac:spMkLst>
            <pc:docMk/>
            <pc:sldMk cId="3711219599" sldId="307"/>
            <ac:spMk id="4" creationId="{752F9353-BB1A-C042-AF8D-874DAD8B043F}"/>
          </ac:spMkLst>
        </pc:spChg>
        <pc:spChg chg="mod ord">
          <ac:chgData name="Khattab, Sherif" userId="c83b1e15-36f3-4f46-aceb-05aac24c545e" providerId="ADAL" clId="{BC8551F7-F333-DF49-B8A6-4BBA7E0DFE2D}" dt="2021-03-09T15:19:30.109" v="410" actId="700"/>
          <ac:spMkLst>
            <pc:docMk/>
            <pc:sldMk cId="3711219599" sldId="307"/>
            <ac:spMk id="5" creationId="{7EB6E2E2-B699-B943-A3EF-83569EFBEBBC}"/>
          </ac:spMkLst>
        </pc:spChg>
        <pc:spChg chg="mod ord">
          <ac:chgData name="Khattab, Sherif" userId="c83b1e15-36f3-4f46-aceb-05aac24c545e" providerId="ADAL" clId="{BC8551F7-F333-DF49-B8A6-4BBA7E0DFE2D}" dt="2021-03-09T15:19:30.109" v="410" actId="700"/>
          <ac:spMkLst>
            <pc:docMk/>
            <pc:sldMk cId="3711219599" sldId="307"/>
            <ac:spMk id="70658" creationId="{51232B28-397F-FD45-89DD-5AE99EC4BEEB}"/>
          </ac:spMkLst>
        </pc:spChg>
      </pc:sldChg>
      <pc:sldChg chg="modSp add del mod modTransition chgLayout">
        <pc:chgData name="Khattab, Sherif" userId="c83b1e15-36f3-4f46-aceb-05aac24c545e" providerId="ADAL" clId="{BC8551F7-F333-DF49-B8A6-4BBA7E0DFE2D}" dt="2021-03-09T15:21:14.847" v="426" actId="2696"/>
        <pc:sldMkLst>
          <pc:docMk/>
          <pc:sldMk cId="935550977" sldId="322"/>
        </pc:sldMkLst>
        <pc:spChg chg="mod ord">
          <ac:chgData name="Khattab, Sherif" userId="c83b1e15-36f3-4f46-aceb-05aac24c545e" providerId="ADAL" clId="{BC8551F7-F333-DF49-B8A6-4BBA7E0DFE2D}" dt="2021-03-09T15:19:30.109" v="410" actId="700"/>
          <ac:spMkLst>
            <pc:docMk/>
            <pc:sldMk cId="935550977" sldId="322"/>
            <ac:spMk id="41" creationId="{7DE61244-624F-224D-B913-B6BEB9108FB1}"/>
          </ac:spMkLst>
        </pc:spChg>
        <pc:spChg chg="mod ord">
          <ac:chgData name="Khattab, Sherif" userId="c83b1e15-36f3-4f46-aceb-05aac24c545e" providerId="ADAL" clId="{BC8551F7-F333-DF49-B8A6-4BBA7E0DFE2D}" dt="2021-03-09T15:19:30.109" v="410" actId="700"/>
          <ac:spMkLst>
            <pc:docMk/>
            <pc:sldMk cId="935550977" sldId="322"/>
            <ac:spMk id="42" creationId="{A1319276-E0EB-6A41-B9E8-AF0DB3A0E9F4}"/>
          </ac:spMkLst>
        </pc:spChg>
        <pc:spChg chg="mod ord">
          <ac:chgData name="Khattab, Sherif" userId="c83b1e15-36f3-4f46-aceb-05aac24c545e" providerId="ADAL" clId="{BC8551F7-F333-DF49-B8A6-4BBA7E0DFE2D}" dt="2021-03-09T15:19:30.109" v="410" actId="700"/>
          <ac:spMkLst>
            <pc:docMk/>
            <pc:sldMk cId="935550977" sldId="322"/>
            <ac:spMk id="86018" creationId="{FFC024A6-AFCF-4E49-B85D-185FD647B85B}"/>
          </ac:spMkLst>
        </pc:spChg>
        <pc:graphicFrameChg chg="mod ord modGraphic">
          <ac:chgData name="Khattab, Sherif" userId="c83b1e15-36f3-4f46-aceb-05aac24c545e" providerId="ADAL" clId="{BC8551F7-F333-DF49-B8A6-4BBA7E0DFE2D}" dt="2021-03-09T15:19:30.109" v="410" actId="700"/>
          <ac:graphicFrameMkLst>
            <pc:docMk/>
            <pc:sldMk cId="935550977" sldId="322"/>
            <ac:graphicFrameMk id="86019" creationId="{C40C6EF8-B406-FD4C-B771-14CD35031001}"/>
          </ac:graphicFrameMkLst>
        </pc:graphicFrameChg>
      </pc:sldChg>
      <pc:sldChg chg="modSp add del modTransition">
        <pc:chgData name="Khattab, Sherif" userId="c83b1e15-36f3-4f46-aceb-05aac24c545e" providerId="ADAL" clId="{BC8551F7-F333-DF49-B8A6-4BBA7E0DFE2D}" dt="2021-03-09T15:21:38.370" v="477"/>
        <pc:sldMkLst>
          <pc:docMk/>
          <pc:sldMk cId="2361461216" sldId="322"/>
        </pc:sldMkLst>
        <pc:spChg chg="mod">
          <ac:chgData name="Khattab, Sherif" userId="c83b1e15-36f3-4f46-aceb-05aac24c545e" providerId="ADAL" clId="{BC8551F7-F333-DF49-B8A6-4BBA7E0DFE2D}" dt="2021-03-09T15:21:31.399" v="468"/>
          <ac:spMkLst>
            <pc:docMk/>
            <pc:sldMk cId="2361461216" sldId="322"/>
            <ac:spMk id="41" creationId="{7DE61244-624F-224D-B913-B6BEB9108FB1}"/>
          </ac:spMkLst>
        </pc:spChg>
      </pc:sldChg>
      <pc:sldChg chg="add del">
        <pc:chgData name="Khattab, Sherif" userId="c83b1e15-36f3-4f46-aceb-05aac24c545e" providerId="ADAL" clId="{BC8551F7-F333-DF49-B8A6-4BBA7E0DFE2D}" dt="2021-03-09T15:23:13.281" v="518"/>
        <pc:sldMkLst>
          <pc:docMk/>
          <pc:sldMk cId="3150368142" sldId="322"/>
        </pc:sldMkLst>
      </pc:sldChg>
      <pc:sldChg chg="modSp add del modTransition">
        <pc:chgData name="Khattab, Sherif" userId="c83b1e15-36f3-4f46-aceb-05aac24c545e" providerId="ADAL" clId="{BC8551F7-F333-DF49-B8A6-4BBA7E0DFE2D}" dt="2021-03-09T15:21:38.370" v="477"/>
        <pc:sldMkLst>
          <pc:docMk/>
          <pc:sldMk cId="192650222" sldId="323"/>
        </pc:sldMkLst>
        <pc:spChg chg="mod">
          <ac:chgData name="Khattab, Sherif" userId="c83b1e15-36f3-4f46-aceb-05aac24c545e" providerId="ADAL" clId="{BC8551F7-F333-DF49-B8A6-4BBA7E0DFE2D}" dt="2021-03-09T15:21:31.399" v="468"/>
          <ac:spMkLst>
            <pc:docMk/>
            <pc:sldMk cId="192650222" sldId="323"/>
            <ac:spMk id="4" creationId="{E753EC89-1EB2-2544-B99B-802A30867E26}"/>
          </ac:spMkLst>
        </pc:spChg>
      </pc:sldChg>
      <pc:sldChg chg="modSp add del mod modTransition chgLayout">
        <pc:chgData name="Khattab, Sherif" userId="c83b1e15-36f3-4f46-aceb-05aac24c545e" providerId="ADAL" clId="{BC8551F7-F333-DF49-B8A6-4BBA7E0DFE2D}" dt="2021-03-09T15:21:14.769" v="425" actId="2696"/>
        <pc:sldMkLst>
          <pc:docMk/>
          <pc:sldMk cId="3214057726" sldId="323"/>
        </pc:sldMkLst>
        <pc:spChg chg="mod ord">
          <ac:chgData name="Khattab, Sherif" userId="c83b1e15-36f3-4f46-aceb-05aac24c545e" providerId="ADAL" clId="{BC8551F7-F333-DF49-B8A6-4BBA7E0DFE2D}" dt="2021-03-09T15:19:30.109" v="410" actId="700"/>
          <ac:spMkLst>
            <pc:docMk/>
            <pc:sldMk cId="3214057726" sldId="323"/>
            <ac:spMk id="4" creationId="{E753EC89-1EB2-2544-B99B-802A30867E26}"/>
          </ac:spMkLst>
        </pc:spChg>
        <pc:spChg chg="mod ord">
          <ac:chgData name="Khattab, Sherif" userId="c83b1e15-36f3-4f46-aceb-05aac24c545e" providerId="ADAL" clId="{BC8551F7-F333-DF49-B8A6-4BBA7E0DFE2D}" dt="2021-03-09T15:19:30.109" v="410" actId="700"/>
          <ac:spMkLst>
            <pc:docMk/>
            <pc:sldMk cId="3214057726" sldId="323"/>
            <ac:spMk id="5" creationId="{33897189-8D08-5343-A7CF-D51A354BD697}"/>
          </ac:spMkLst>
        </pc:spChg>
        <pc:spChg chg="mod ord">
          <ac:chgData name="Khattab, Sherif" userId="c83b1e15-36f3-4f46-aceb-05aac24c545e" providerId="ADAL" clId="{BC8551F7-F333-DF49-B8A6-4BBA7E0DFE2D}" dt="2021-03-09T15:19:30.109" v="410" actId="700"/>
          <ac:spMkLst>
            <pc:docMk/>
            <pc:sldMk cId="3214057726" sldId="323"/>
            <ac:spMk id="87042" creationId="{E371AE6F-E86B-F340-8305-D7F3FA976375}"/>
          </ac:spMkLst>
        </pc:spChg>
        <pc:spChg chg="mod ord">
          <ac:chgData name="Khattab, Sherif" userId="c83b1e15-36f3-4f46-aceb-05aac24c545e" providerId="ADAL" clId="{BC8551F7-F333-DF49-B8A6-4BBA7E0DFE2D}" dt="2021-03-09T15:19:30.109" v="410" actId="700"/>
          <ac:spMkLst>
            <pc:docMk/>
            <pc:sldMk cId="3214057726" sldId="323"/>
            <ac:spMk id="87043" creationId="{30CE7E06-A120-404E-B809-40A1D1A0CF66}"/>
          </ac:spMkLst>
        </pc:spChg>
      </pc:sldChg>
      <pc:sldChg chg="add del">
        <pc:chgData name="Khattab, Sherif" userId="c83b1e15-36f3-4f46-aceb-05aac24c545e" providerId="ADAL" clId="{BC8551F7-F333-DF49-B8A6-4BBA7E0DFE2D}" dt="2021-03-09T15:23:13.281" v="518"/>
        <pc:sldMkLst>
          <pc:docMk/>
          <pc:sldMk cId="3329139193" sldId="323"/>
        </pc:sldMkLst>
      </pc:sldChg>
      <pc:sldChg chg="modSp add del mod modTransition chgLayout">
        <pc:chgData name="Khattab, Sherif" userId="c83b1e15-36f3-4f46-aceb-05aac24c545e" providerId="ADAL" clId="{BC8551F7-F333-DF49-B8A6-4BBA7E0DFE2D}" dt="2021-03-09T15:21:14.700" v="424" actId="2696"/>
        <pc:sldMkLst>
          <pc:docMk/>
          <pc:sldMk cId="1653522231" sldId="324"/>
        </pc:sldMkLst>
        <pc:spChg chg="mod ord">
          <ac:chgData name="Khattab, Sherif" userId="c83b1e15-36f3-4f46-aceb-05aac24c545e" providerId="ADAL" clId="{BC8551F7-F333-DF49-B8A6-4BBA7E0DFE2D}" dt="2021-03-09T15:19:30.109" v="410" actId="700"/>
          <ac:spMkLst>
            <pc:docMk/>
            <pc:sldMk cId="1653522231" sldId="324"/>
            <ac:spMk id="110" creationId="{10D9F2C4-A5AC-0442-9913-32D5CE205C31}"/>
          </ac:spMkLst>
        </pc:spChg>
        <pc:spChg chg="mod ord">
          <ac:chgData name="Khattab, Sherif" userId="c83b1e15-36f3-4f46-aceb-05aac24c545e" providerId="ADAL" clId="{BC8551F7-F333-DF49-B8A6-4BBA7E0DFE2D}" dt="2021-03-09T15:19:30.109" v="410" actId="700"/>
          <ac:spMkLst>
            <pc:docMk/>
            <pc:sldMk cId="1653522231" sldId="324"/>
            <ac:spMk id="111" creationId="{02DF15F3-6E31-8A4F-AC02-F3862E889888}"/>
          </ac:spMkLst>
        </pc:spChg>
        <pc:spChg chg="mod ord">
          <ac:chgData name="Khattab, Sherif" userId="c83b1e15-36f3-4f46-aceb-05aac24c545e" providerId="ADAL" clId="{BC8551F7-F333-DF49-B8A6-4BBA7E0DFE2D}" dt="2021-03-09T15:19:30.109" v="410" actId="700"/>
          <ac:spMkLst>
            <pc:docMk/>
            <pc:sldMk cId="1653522231" sldId="324"/>
            <ac:spMk id="88172" creationId="{497ED6D3-82F2-5648-AA96-0A2A24F11B55}"/>
          </ac:spMkLst>
        </pc:spChg>
        <pc:spChg chg="mod ord">
          <ac:chgData name="Khattab, Sherif" userId="c83b1e15-36f3-4f46-aceb-05aac24c545e" providerId="ADAL" clId="{BC8551F7-F333-DF49-B8A6-4BBA7E0DFE2D}" dt="2021-03-09T15:19:30.109" v="410" actId="700"/>
          <ac:spMkLst>
            <pc:docMk/>
            <pc:sldMk cId="1653522231" sldId="324"/>
            <ac:spMk id="88173" creationId="{53F4F09E-AA95-2040-B94E-0F0A45585DDD}"/>
          </ac:spMkLst>
        </pc:spChg>
      </pc:sldChg>
      <pc:sldChg chg="modSp add del modTransition">
        <pc:chgData name="Khattab, Sherif" userId="c83b1e15-36f3-4f46-aceb-05aac24c545e" providerId="ADAL" clId="{BC8551F7-F333-DF49-B8A6-4BBA7E0DFE2D}" dt="2021-03-09T15:21:38.370" v="477"/>
        <pc:sldMkLst>
          <pc:docMk/>
          <pc:sldMk cId="3476802990" sldId="324"/>
        </pc:sldMkLst>
        <pc:spChg chg="mod">
          <ac:chgData name="Khattab, Sherif" userId="c83b1e15-36f3-4f46-aceb-05aac24c545e" providerId="ADAL" clId="{BC8551F7-F333-DF49-B8A6-4BBA7E0DFE2D}" dt="2021-03-09T15:21:31.399" v="468"/>
          <ac:spMkLst>
            <pc:docMk/>
            <pc:sldMk cId="3476802990" sldId="324"/>
            <ac:spMk id="110" creationId="{10D9F2C4-A5AC-0442-9913-32D5CE205C31}"/>
          </ac:spMkLst>
        </pc:spChg>
      </pc:sldChg>
      <pc:sldChg chg="add del">
        <pc:chgData name="Khattab, Sherif" userId="c83b1e15-36f3-4f46-aceb-05aac24c545e" providerId="ADAL" clId="{BC8551F7-F333-DF49-B8A6-4BBA7E0DFE2D}" dt="2021-03-09T15:23:13.281" v="518"/>
        <pc:sldMkLst>
          <pc:docMk/>
          <pc:sldMk cId="3681558773" sldId="324"/>
        </pc:sldMkLst>
      </pc:sldChg>
      <pc:sldChg chg="modSp add del modTransition">
        <pc:chgData name="Khattab, Sherif" userId="c83b1e15-36f3-4f46-aceb-05aac24c545e" providerId="ADAL" clId="{BC8551F7-F333-DF49-B8A6-4BBA7E0DFE2D}" dt="2021-03-09T15:21:38.370" v="477"/>
        <pc:sldMkLst>
          <pc:docMk/>
          <pc:sldMk cId="1023357202" sldId="325"/>
        </pc:sldMkLst>
        <pc:spChg chg="mod">
          <ac:chgData name="Khattab, Sherif" userId="c83b1e15-36f3-4f46-aceb-05aac24c545e" providerId="ADAL" clId="{BC8551F7-F333-DF49-B8A6-4BBA7E0DFE2D}" dt="2021-03-09T15:21:31.399" v="468"/>
          <ac:spMkLst>
            <pc:docMk/>
            <pc:sldMk cId="1023357202" sldId="325"/>
            <ac:spMk id="125" creationId="{51B034F3-8E6A-6542-8405-5BB382E80D0A}"/>
          </ac:spMkLst>
        </pc:spChg>
      </pc:sldChg>
      <pc:sldChg chg="modSp add del mod modTransition chgLayout">
        <pc:chgData name="Khattab, Sherif" userId="c83b1e15-36f3-4f46-aceb-05aac24c545e" providerId="ADAL" clId="{BC8551F7-F333-DF49-B8A6-4BBA7E0DFE2D}" dt="2021-03-09T15:21:14.393" v="423" actId="2696"/>
        <pc:sldMkLst>
          <pc:docMk/>
          <pc:sldMk cId="1538505610" sldId="325"/>
        </pc:sldMkLst>
        <pc:spChg chg="mod ord">
          <ac:chgData name="Khattab, Sherif" userId="c83b1e15-36f3-4f46-aceb-05aac24c545e" providerId="ADAL" clId="{BC8551F7-F333-DF49-B8A6-4BBA7E0DFE2D}" dt="2021-03-09T15:19:30.109" v="410" actId="700"/>
          <ac:spMkLst>
            <pc:docMk/>
            <pc:sldMk cId="1538505610" sldId="325"/>
            <ac:spMk id="125" creationId="{51B034F3-8E6A-6542-8405-5BB382E80D0A}"/>
          </ac:spMkLst>
        </pc:spChg>
        <pc:spChg chg="mod ord">
          <ac:chgData name="Khattab, Sherif" userId="c83b1e15-36f3-4f46-aceb-05aac24c545e" providerId="ADAL" clId="{BC8551F7-F333-DF49-B8A6-4BBA7E0DFE2D}" dt="2021-03-09T15:19:30.109" v="410" actId="700"/>
          <ac:spMkLst>
            <pc:docMk/>
            <pc:sldMk cId="1538505610" sldId="325"/>
            <ac:spMk id="126" creationId="{3A0CF51B-CB3C-0D4E-9F9D-E133E7C5F170}"/>
          </ac:spMkLst>
        </pc:spChg>
        <pc:spChg chg="mod ord">
          <ac:chgData name="Khattab, Sherif" userId="c83b1e15-36f3-4f46-aceb-05aac24c545e" providerId="ADAL" clId="{BC8551F7-F333-DF49-B8A6-4BBA7E0DFE2D}" dt="2021-03-09T15:19:30.109" v="410" actId="700"/>
          <ac:spMkLst>
            <pc:docMk/>
            <pc:sldMk cId="1538505610" sldId="325"/>
            <ac:spMk id="89211" creationId="{2A341B00-AD74-3A40-B7DA-14E951B21A62}"/>
          </ac:spMkLst>
        </pc:spChg>
        <pc:spChg chg="mod ord">
          <ac:chgData name="Khattab, Sherif" userId="c83b1e15-36f3-4f46-aceb-05aac24c545e" providerId="ADAL" clId="{BC8551F7-F333-DF49-B8A6-4BBA7E0DFE2D}" dt="2021-03-09T15:19:30.109" v="410" actId="700"/>
          <ac:spMkLst>
            <pc:docMk/>
            <pc:sldMk cId="1538505610" sldId="325"/>
            <ac:spMk id="89212" creationId="{61D708AF-D2A4-CC45-A024-D1C5ADF36B95}"/>
          </ac:spMkLst>
        </pc:spChg>
      </pc:sldChg>
      <pc:sldChg chg="add del">
        <pc:chgData name="Khattab, Sherif" userId="c83b1e15-36f3-4f46-aceb-05aac24c545e" providerId="ADAL" clId="{BC8551F7-F333-DF49-B8A6-4BBA7E0DFE2D}" dt="2021-03-09T15:23:13.281" v="518"/>
        <pc:sldMkLst>
          <pc:docMk/>
          <pc:sldMk cId="1832034141" sldId="325"/>
        </pc:sldMkLst>
      </pc:sldChg>
      <pc:sldChg chg="modSp add del mod modTransition chgLayout">
        <pc:chgData name="Khattab, Sherif" userId="c83b1e15-36f3-4f46-aceb-05aac24c545e" providerId="ADAL" clId="{BC8551F7-F333-DF49-B8A6-4BBA7E0DFE2D}" dt="2021-03-09T15:21:14.293" v="422" actId="2696"/>
        <pc:sldMkLst>
          <pc:docMk/>
          <pc:sldMk cId="343660050" sldId="326"/>
        </pc:sldMkLst>
        <pc:spChg chg="mod ord">
          <ac:chgData name="Khattab, Sherif" userId="c83b1e15-36f3-4f46-aceb-05aac24c545e" providerId="ADAL" clId="{BC8551F7-F333-DF49-B8A6-4BBA7E0DFE2D}" dt="2021-03-09T15:19:30.109" v="410" actId="700"/>
          <ac:spMkLst>
            <pc:docMk/>
            <pc:sldMk cId="343660050" sldId="326"/>
            <ac:spMk id="4" creationId="{DAB91284-1D8B-204E-8583-15360BFEFCCB}"/>
          </ac:spMkLst>
        </pc:spChg>
        <pc:spChg chg="mod ord">
          <ac:chgData name="Khattab, Sherif" userId="c83b1e15-36f3-4f46-aceb-05aac24c545e" providerId="ADAL" clId="{BC8551F7-F333-DF49-B8A6-4BBA7E0DFE2D}" dt="2021-03-09T15:19:30.109" v="410" actId="700"/>
          <ac:spMkLst>
            <pc:docMk/>
            <pc:sldMk cId="343660050" sldId="326"/>
            <ac:spMk id="5" creationId="{B4BE849E-C9F8-374C-94E0-A6FE4F532BB5}"/>
          </ac:spMkLst>
        </pc:spChg>
        <pc:spChg chg="mod ord">
          <ac:chgData name="Khattab, Sherif" userId="c83b1e15-36f3-4f46-aceb-05aac24c545e" providerId="ADAL" clId="{BC8551F7-F333-DF49-B8A6-4BBA7E0DFE2D}" dt="2021-03-09T15:19:30.109" v="410" actId="700"/>
          <ac:spMkLst>
            <pc:docMk/>
            <pc:sldMk cId="343660050" sldId="326"/>
            <ac:spMk id="90114" creationId="{CEEC4CEE-B6D7-3C48-A7E8-E8CF479D74DF}"/>
          </ac:spMkLst>
        </pc:spChg>
        <pc:spChg chg="mod ord">
          <ac:chgData name="Khattab, Sherif" userId="c83b1e15-36f3-4f46-aceb-05aac24c545e" providerId="ADAL" clId="{BC8551F7-F333-DF49-B8A6-4BBA7E0DFE2D}" dt="2021-03-09T15:19:30.109" v="410" actId="700"/>
          <ac:spMkLst>
            <pc:docMk/>
            <pc:sldMk cId="343660050" sldId="326"/>
            <ac:spMk id="90115" creationId="{24B7D955-836F-F443-88A5-4C4DB40B9C1D}"/>
          </ac:spMkLst>
        </pc:spChg>
      </pc:sldChg>
      <pc:sldChg chg="modSp add del modTransition">
        <pc:chgData name="Khattab, Sherif" userId="c83b1e15-36f3-4f46-aceb-05aac24c545e" providerId="ADAL" clId="{BC8551F7-F333-DF49-B8A6-4BBA7E0DFE2D}" dt="2021-03-09T15:21:38.370" v="477"/>
        <pc:sldMkLst>
          <pc:docMk/>
          <pc:sldMk cId="3458021696" sldId="326"/>
        </pc:sldMkLst>
        <pc:spChg chg="mod">
          <ac:chgData name="Khattab, Sherif" userId="c83b1e15-36f3-4f46-aceb-05aac24c545e" providerId="ADAL" clId="{BC8551F7-F333-DF49-B8A6-4BBA7E0DFE2D}" dt="2021-03-09T15:21:31.399" v="468"/>
          <ac:spMkLst>
            <pc:docMk/>
            <pc:sldMk cId="3458021696" sldId="326"/>
            <ac:spMk id="4" creationId="{DAB91284-1D8B-204E-8583-15360BFEFCCB}"/>
          </ac:spMkLst>
        </pc:spChg>
      </pc:sldChg>
      <pc:sldChg chg="add del">
        <pc:chgData name="Khattab, Sherif" userId="c83b1e15-36f3-4f46-aceb-05aac24c545e" providerId="ADAL" clId="{BC8551F7-F333-DF49-B8A6-4BBA7E0DFE2D}" dt="2021-03-09T15:23:13.281" v="518"/>
        <pc:sldMkLst>
          <pc:docMk/>
          <pc:sldMk cId="3749946994" sldId="326"/>
        </pc:sldMkLst>
      </pc:sldChg>
      <pc:sldChg chg="modSp add del modTransition">
        <pc:chgData name="Khattab, Sherif" userId="c83b1e15-36f3-4f46-aceb-05aac24c545e" providerId="ADAL" clId="{BC8551F7-F333-DF49-B8A6-4BBA7E0DFE2D}" dt="2021-03-09T15:21:38.370" v="477"/>
        <pc:sldMkLst>
          <pc:docMk/>
          <pc:sldMk cId="159711195" sldId="327"/>
        </pc:sldMkLst>
        <pc:spChg chg="mod">
          <ac:chgData name="Khattab, Sherif" userId="c83b1e15-36f3-4f46-aceb-05aac24c545e" providerId="ADAL" clId="{BC8551F7-F333-DF49-B8A6-4BBA7E0DFE2D}" dt="2021-03-09T15:21:31.399" v="468"/>
          <ac:spMkLst>
            <pc:docMk/>
            <pc:sldMk cId="159711195" sldId="327"/>
            <ac:spMk id="292" creationId="{C13D240D-F0A0-3841-884C-711F5A23EC23}"/>
          </ac:spMkLst>
        </pc:spChg>
      </pc:sldChg>
      <pc:sldChg chg="add del">
        <pc:chgData name="Khattab, Sherif" userId="c83b1e15-36f3-4f46-aceb-05aac24c545e" providerId="ADAL" clId="{BC8551F7-F333-DF49-B8A6-4BBA7E0DFE2D}" dt="2021-03-09T15:23:13.281" v="518"/>
        <pc:sldMkLst>
          <pc:docMk/>
          <pc:sldMk cId="1510547112" sldId="327"/>
        </pc:sldMkLst>
      </pc:sldChg>
      <pc:sldChg chg="modSp add del mod modTransition chgLayout">
        <pc:chgData name="Khattab, Sherif" userId="c83b1e15-36f3-4f46-aceb-05aac24c545e" providerId="ADAL" clId="{BC8551F7-F333-DF49-B8A6-4BBA7E0DFE2D}" dt="2021-03-09T15:21:14.210" v="421" actId="2696"/>
        <pc:sldMkLst>
          <pc:docMk/>
          <pc:sldMk cId="1685933343" sldId="327"/>
        </pc:sldMkLst>
        <pc:spChg chg="mod ord">
          <ac:chgData name="Khattab, Sherif" userId="c83b1e15-36f3-4f46-aceb-05aac24c545e" providerId="ADAL" clId="{BC8551F7-F333-DF49-B8A6-4BBA7E0DFE2D}" dt="2021-03-09T15:19:30.109" v="410" actId="700"/>
          <ac:spMkLst>
            <pc:docMk/>
            <pc:sldMk cId="1685933343" sldId="327"/>
            <ac:spMk id="292" creationId="{C13D240D-F0A0-3841-884C-711F5A23EC23}"/>
          </ac:spMkLst>
        </pc:spChg>
        <pc:spChg chg="mod ord">
          <ac:chgData name="Khattab, Sherif" userId="c83b1e15-36f3-4f46-aceb-05aac24c545e" providerId="ADAL" clId="{BC8551F7-F333-DF49-B8A6-4BBA7E0DFE2D}" dt="2021-03-09T15:19:30.109" v="410" actId="700"/>
          <ac:spMkLst>
            <pc:docMk/>
            <pc:sldMk cId="1685933343" sldId="327"/>
            <ac:spMk id="293" creationId="{CBA3F80A-5F91-624A-998F-32AB96289A96}"/>
          </ac:spMkLst>
        </pc:spChg>
        <pc:spChg chg="mod ord">
          <ac:chgData name="Khattab, Sherif" userId="c83b1e15-36f3-4f46-aceb-05aac24c545e" providerId="ADAL" clId="{BC8551F7-F333-DF49-B8A6-4BBA7E0DFE2D}" dt="2021-03-09T15:19:30.109" v="410" actId="700"/>
          <ac:spMkLst>
            <pc:docMk/>
            <pc:sldMk cId="1685933343" sldId="327"/>
            <ac:spMk id="91138" creationId="{A308C4C6-FA8B-7242-BB54-6F696FC5E863}"/>
          </ac:spMkLst>
        </pc:spChg>
        <pc:spChg chg="mod ord">
          <ac:chgData name="Khattab, Sherif" userId="c83b1e15-36f3-4f46-aceb-05aac24c545e" providerId="ADAL" clId="{BC8551F7-F333-DF49-B8A6-4BBA7E0DFE2D}" dt="2021-03-09T15:19:30.109" v="410" actId="700"/>
          <ac:spMkLst>
            <pc:docMk/>
            <pc:sldMk cId="1685933343" sldId="327"/>
            <ac:spMk id="91139" creationId="{F688453B-22BC-814A-8D07-64C996A806BE}"/>
          </ac:spMkLst>
        </pc:spChg>
      </pc:sldChg>
      <pc:sldChg chg="add del">
        <pc:chgData name="Khattab, Sherif" userId="c83b1e15-36f3-4f46-aceb-05aac24c545e" providerId="ADAL" clId="{BC8551F7-F333-DF49-B8A6-4BBA7E0DFE2D}" dt="2021-03-09T15:23:13.281" v="518"/>
        <pc:sldMkLst>
          <pc:docMk/>
          <pc:sldMk cId="51228256" sldId="328"/>
        </pc:sldMkLst>
      </pc:sldChg>
      <pc:sldChg chg="modSp add del mod modTransition chgLayout">
        <pc:chgData name="Khattab, Sherif" userId="c83b1e15-36f3-4f46-aceb-05aac24c545e" providerId="ADAL" clId="{BC8551F7-F333-DF49-B8A6-4BBA7E0DFE2D}" dt="2021-03-09T15:21:13.956" v="420" actId="2696"/>
        <pc:sldMkLst>
          <pc:docMk/>
          <pc:sldMk cId="789414794" sldId="328"/>
        </pc:sldMkLst>
        <pc:spChg chg="mod ord">
          <ac:chgData name="Khattab, Sherif" userId="c83b1e15-36f3-4f46-aceb-05aac24c545e" providerId="ADAL" clId="{BC8551F7-F333-DF49-B8A6-4BBA7E0DFE2D}" dt="2021-03-09T15:19:30.109" v="410" actId="700"/>
          <ac:spMkLst>
            <pc:docMk/>
            <pc:sldMk cId="789414794" sldId="328"/>
            <ac:spMk id="4" creationId="{361C86D4-783D-9B4E-BB82-DDFF38B1349C}"/>
          </ac:spMkLst>
        </pc:spChg>
        <pc:spChg chg="mod ord">
          <ac:chgData name="Khattab, Sherif" userId="c83b1e15-36f3-4f46-aceb-05aac24c545e" providerId="ADAL" clId="{BC8551F7-F333-DF49-B8A6-4BBA7E0DFE2D}" dt="2021-03-09T15:19:30.109" v="410" actId="700"/>
          <ac:spMkLst>
            <pc:docMk/>
            <pc:sldMk cId="789414794" sldId="328"/>
            <ac:spMk id="5" creationId="{A526DEC9-A78A-EA4B-8E5A-C8C9728661E2}"/>
          </ac:spMkLst>
        </pc:spChg>
        <pc:spChg chg="mod ord">
          <ac:chgData name="Khattab, Sherif" userId="c83b1e15-36f3-4f46-aceb-05aac24c545e" providerId="ADAL" clId="{BC8551F7-F333-DF49-B8A6-4BBA7E0DFE2D}" dt="2021-03-09T15:19:30.109" v="410" actId="700"/>
          <ac:spMkLst>
            <pc:docMk/>
            <pc:sldMk cId="789414794" sldId="328"/>
            <ac:spMk id="92162" creationId="{F600C797-217D-8C45-897E-6B19F8235E3F}"/>
          </ac:spMkLst>
        </pc:spChg>
        <pc:spChg chg="mod ord">
          <ac:chgData name="Khattab, Sherif" userId="c83b1e15-36f3-4f46-aceb-05aac24c545e" providerId="ADAL" clId="{BC8551F7-F333-DF49-B8A6-4BBA7E0DFE2D}" dt="2021-03-09T15:19:30.109" v="410" actId="700"/>
          <ac:spMkLst>
            <pc:docMk/>
            <pc:sldMk cId="789414794" sldId="328"/>
            <ac:spMk id="92163" creationId="{D610531E-62F6-F841-B62B-109FB5F50EC7}"/>
          </ac:spMkLst>
        </pc:spChg>
      </pc:sldChg>
      <pc:sldChg chg="modSp add del modTransition">
        <pc:chgData name="Khattab, Sherif" userId="c83b1e15-36f3-4f46-aceb-05aac24c545e" providerId="ADAL" clId="{BC8551F7-F333-DF49-B8A6-4BBA7E0DFE2D}" dt="2021-03-09T15:21:38.370" v="477"/>
        <pc:sldMkLst>
          <pc:docMk/>
          <pc:sldMk cId="847394702" sldId="328"/>
        </pc:sldMkLst>
        <pc:spChg chg="mod">
          <ac:chgData name="Khattab, Sherif" userId="c83b1e15-36f3-4f46-aceb-05aac24c545e" providerId="ADAL" clId="{BC8551F7-F333-DF49-B8A6-4BBA7E0DFE2D}" dt="2021-03-09T15:21:31.399" v="468"/>
          <ac:spMkLst>
            <pc:docMk/>
            <pc:sldMk cId="847394702" sldId="328"/>
            <ac:spMk id="4" creationId="{361C86D4-783D-9B4E-BB82-DDFF38B1349C}"/>
          </ac:spMkLst>
        </pc:spChg>
      </pc:sldChg>
      <pc:sldChg chg="add del">
        <pc:chgData name="Khattab, Sherif" userId="c83b1e15-36f3-4f46-aceb-05aac24c545e" providerId="ADAL" clId="{BC8551F7-F333-DF49-B8A6-4BBA7E0DFE2D}" dt="2021-03-09T15:23:13.281" v="518"/>
        <pc:sldMkLst>
          <pc:docMk/>
          <pc:sldMk cId="299752380" sldId="329"/>
        </pc:sldMkLst>
      </pc:sldChg>
      <pc:sldChg chg="modSp add del mod modTransition chgLayout">
        <pc:chgData name="Khattab, Sherif" userId="c83b1e15-36f3-4f46-aceb-05aac24c545e" providerId="ADAL" clId="{BC8551F7-F333-DF49-B8A6-4BBA7E0DFE2D}" dt="2021-03-09T15:21:13.791" v="419" actId="2696"/>
        <pc:sldMkLst>
          <pc:docMk/>
          <pc:sldMk cId="3582787523" sldId="329"/>
        </pc:sldMkLst>
        <pc:spChg chg="mod ord">
          <ac:chgData name="Khattab, Sherif" userId="c83b1e15-36f3-4f46-aceb-05aac24c545e" providerId="ADAL" clId="{BC8551F7-F333-DF49-B8A6-4BBA7E0DFE2D}" dt="2021-03-09T15:19:30.109" v="410" actId="700"/>
          <ac:spMkLst>
            <pc:docMk/>
            <pc:sldMk cId="3582787523" sldId="329"/>
            <ac:spMk id="4" creationId="{5300FDFC-A255-3447-AA90-9E768A857964}"/>
          </ac:spMkLst>
        </pc:spChg>
        <pc:spChg chg="mod ord">
          <ac:chgData name="Khattab, Sherif" userId="c83b1e15-36f3-4f46-aceb-05aac24c545e" providerId="ADAL" clId="{BC8551F7-F333-DF49-B8A6-4BBA7E0DFE2D}" dt="2021-03-09T15:19:30.109" v="410" actId="700"/>
          <ac:spMkLst>
            <pc:docMk/>
            <pc:sldMk cId="3582787523" sldId="329"/>
            <ac:spMk id="5" creationId="{B6E68AC1-5EB1-EE46-9CE8-D089590BBC48}"/>
          </ac:spMkLst>
        </pc:spChg>
        <pc:spChg chg="mod ord">
          <ac:chgData name="Khattab, Sherif" userId="c83b1e15-36f3-4f46-aceb-05aac24c545e" providerId="ADAL" clId="{BC8551F7-F333-DF49-B8A6-4BBA7E0DFE2D}" dt="2021-03-09T15:19:30.109" v="410" actId="700"/>
          <ac:spMkLst>
            <pc:docMk/>
            <pc:sldMk cId="3582787523" sldId="329"/>
            <ac:spMk id="93186" creationId="{64B9863C-1574-3E49-9ABA-1103C42C5C12}"/>
          </ac:spMkLst>
        </pc:spChg>
        <pc:spChg chg="mod ord">
          <ac:chgData name="Khattab, Sherif" userId="c83b1e15-36f3-4f46-aceb-05aac24c545e" providerId="ADAL" clId="{BC8551F7-F333-DF49-B8A6-4BBA7E0DFE2D}" dt="2021-03-09T15:19:30.109" v="410" actId="700"/>
          <ac:spMkLst>
            <pc:docMk/>
            <pc:sldMk cId="3582787523" sldId="329"/>
            <ac:spMk id="93187" creationId="{3F280EAA-6EDD-1440-AE40-5E270DEC94EE}"/>
          </ac:spMkLst>
        </pc:spChg>
      </pc:sldChg>
      <pc:sldChg chg="modSp add del modTransition">
        <pc:chgData name="Khattab, Sherif" userId="c83b1e15-36f3-4f46-aceb-05aac24c545e" providerId="ADAL" clId="{BC8551F7-F333-DF49-B8A6-4BBA7E0DFE2D}" dt="2021-03-09T15:21:38.370" v="477"/>
        <pc:sldMkLst>
          <pc:docMk/>
          <pc:sldMk cId="4076911232" sldId="329"/>
        </pc:sldMkLst>
        <pc:spChg chg="mod">
          <ac:chgData name="Khattab, Sherif" userId="c83b1e15-36f3-4f46-aceb-05aac24c545e" providerId="ADAL" clId="{BC8551F7-F333-DF49-B8A6-4BBA7E0DFE2D}" dt="2021-03-09T15:21:31.399" v="468"/>
          <ac:spMkLst>
            <pc:docMk/>
            <pc:sldMk cId="4076911232" sldId="329"/>
            <ac:spMk id="4" creationId="{5300FDFC-A255-3447-AA90-9E768A857964}"/>
          </ac:spMkLst>
        </pc:spChg>
      </pc:sldChg>
      <pc:sldChg chg="del">
        <pc:chgData name="Khattab, Sherif" userId="c83b1e15-36f3-4f46-aceb-05aac24c545e" providerId="ADAL" clId="{BC8551F7-F333-DF49-B8A6-4BBA7E0DFE2D}" dt="2021-03-09T15:04:22.872" v="159" actId="2696"/>
        <pc:sldMkLst>
          <pc:docMk/>
          <pc:sldMk cId="1298367991" sldId="479"/>
        </pc:sldMkLst>
      </pc:sldChg>
      <pc:sldChg chg="del">
        <pc:chgData name="Khattab, Sherif" userId="c83b1e15-36f3-4f46-aceb-05aac24c545e" providerId="ADAL" clId="{BC8551F7-F333-DF49-B8A6-4BBA7E0DFE2D}" dt="2021-03-09T15:04:22.872" v="159" actId="2696"/>
        <pc:sldMkLst>
          <pc:docMk/>
          <pc:sldMk cId="1218690417" sldId="480"/>
        </pc:sldMkLst>
      </pc:sldChg>
      <pc:sldChg chg="del">
        <pc:chgData name="Khattab, Sherif" userId="c83b1e15-36f3-4f46-aceb-05aac24c545e" providerId="ADAL" clId="{BC8551F7-F333-DF49-B8A6-4BBA7E0DFE2D}" dt="2021-03-09T15:04:22.872" v="159" actId="2696"/>
        <pc:sldMkLst>
          <pc:docMk/>
          <pc:sldMk cId="4050025745" sldId="481"/>
        </pc:sldMkLst>
      </pc:sldChg>
      <pc:sldChg chg="del">
        <pc:chgData name="Khattab, Sherif" userId="c83b1e15-36f3-4f46-aceb-05aac24c545e" providerId="ADAL" clId="{BC8551F7-F333-DF49-B8A6-4BBA7E0DFE2D}" dt="2021-03-09T15:04:22.872" v="159" actId="2696"/>
        <pc:sldMkLst>
          <pc:docMk/>
          <pc:sldMk cId="3033252372" sldId="483"/>
        </pc:sldMkLst>
      </pc:sldChg>
      <pc:sldChg chg="del">
        <pc:chgData name="Khattab, Sherif" userId="c83b1e15-36f3-4f46-aceb-05aac24c545e" providerId="ADAL" clId="{BC8551F7-F333-DF49-B8A6-4BBA7E0DFE2D}" dt="2021-03-09T15:04:22.872" v="159" actId="2696"/>
        <pc:sldMkLst>
          <pc:docMk/>
          <pc:sldMk cId="892110939" sldId="484"/>
        </pc:sldMkLst>
      </pc:sldChg>
      <pc:sldChg chg="del">
        <pc:chgData name="Khattab, Sherif" userId="c83b1e15-36f3-4f46-aceb-05aac24c545e" providerId="ADAL" clId="{BC8551F7-F333-DF49-B8A6-4BBA7E0DFE2D}" dt="2021-03-09T15:04:22.872" v="159" actId="2696"/>
        <pc:sldMkLst>
          <pc:docMk/>
          <pc:sldMk cId="1412671351" sldId="485"/>
        </pc:sldMkLst>
      </pc:sldChg>
      <pc:sldChg chg="del">
        <pc:chgData name="Khattab, Sherif" userId="c83b1e15-36f3-4f46-aceb-05aac24c545e" providerId="ADAL" clId="{BC8551F7-F333-DF49-B8A6-4BBA7E0DFE2D}" dt="2021-03-09T15:04:22.872" v="159" actId="2696"/>
        <pc:sldMkLst>
          <pc:docMk/>
          <pc:sldMk cId="236669778" sldId="486"/>
        </pc:sldMkLst>
      </pc:sldChg>
      <pc:sldChg chg="modSp modAnim">
        <pc:chgData name="Khattab, Sherif" userId="c83b1e15-36f3-4f46-aceb-05aac24c545e" providerId="ADAL" clId="{BC8551F7-F333-DF49-B8A6-4BBA7E0DFE2D}" dt="2021-03-09T15:02:57.568" v="28" actId="20577"/>
        <pc:sldMkLst>
          <pc:docMk/>
          <pc:sldMk cId="702367729" sldId="496"/>
        </pc:sldMkLst>
        <pc:spChg chg="mod">
          <ac:chgData name="Khattab, Sherif" userId="c83b1e15-36f3-4f46-aceb-05aac24c545e" providerId="ADAL" clId="{BC8551F7-F333-DF49-B8A6-4BBA7E0DFE2D}" dt="2021-03-09T15:02:57.568" v="28" actId="20577"/>
          <ac:spMkLst>
            <pc:docMk/>
            <pc:sldMk cId="702367729" sldId="496"/>
            <ac:spMk id="3" creationId="{2466C52D-9A48-4683-BE7F-268D8DB7FAAD}"/>
          </ac:spMkLst>
        </pc:spChg>
      </pc:sldChg>
      <pc:sldChg chg="modSp mod modAnim">
        <pc:chgData name="Khattab, Sherif" userId="c83b1e15-36f3-4f46-aceb-05aac24c545e" providerId="ADAL" clId="{BC8551F7-F333-DF49-B8A6-4BBA7E0DFE2D}" dt="2021-03-09T15:22:25.876" v="484"/>
        <pc:sldMkLst>
          <pc:docMk/>
          <pc:sldMk cId="4202616107" sldId="500"/>
        </pc:sldMkLst>
        <pc:spChg chg="mod">
          <ac:chgData name="Khattab, Sherif" userId="c83b1e15-36f3-4f46-aceb-05aac24c545e" providerId="ADAL" clId="{BC8551F7-F333-DF49-B8A6-4BBA7E0DFE2D}" dt="2021-03-09T15:16:23.520" v="400" actId="403"/>
          <ac:spMkLst>
            <pc:docMk/>
            <pc:sldMk cId="4202616107" sldId="500"/>
            <ac:spMk id="3" creationId="{443F42C8-5750-0341-86AA-B64ED9D37EB6}"/>
          </ac:spMkLst>
        </pc:spChg>
      </pc:sldChg>
      <pc:sldChg chg="modSp mod">
        <pc:chgData name="Khattab, Sherif" userId="c83b1e15-36f3-4f46-aceb-05aac24c545e" providerId="ADAL" clId="{BC8551F7-F333-DF49-B8A6-4BBA7E0DFE2D}" dt="2021-03-09T15:03:38.687" v="81" actId="20577"/>
        <pc:sldMkLst>
          <pc:docMk/>
          <pc:sldMk cId="2116864396" sldId="505"/>
        </pc:sldMkLst>
        <pc:spChg chg="mod">
          <ac:chgData name="Khattab, Sherif" userId="c83b1e15-36f3-4f46-aceb-05aac24c545e" providerId="ADAL" clId="{BC8551F7-F333-DF49-B8A6-4BBA7E0DFE2D}" dt="2021-03-09T15:03:38.687" v="81" actId="20577"/>
          <ac:spMkLst>
            <pc:docMk/>
            <pc:sldMk cId="2116864396" sldId="505"/>
            <ac:spMk id="3" creationId="{9FDE3B14-90B9-4B5A-83C7-6E633E32EA28}"/>
          </ac:spMkLst>
        </pc:spChg>
      </pc:sldChg>
      <pc:sldChg chg="modSp mod">
        <pc:chgData name="Khattab, Sherif" userId="c83b1e15-36f3-4f46-aceb-05aac24c545e" providerId="ADAL" clId="{BC8551F7-F333-DF49-B8A6-4BBA7E0DFE2D}" dt="2021-03-09T15:04:06.860" v="158" actId="20577"/>
        <pc:sldMkLst>
          <pc:docMk/>
          <pc:sldMk cId="3652489610" sldId="506"/>
        </pc:sldMkLst>
        <pc:spChg chg="mod">
          <ac:chgData name="Khattab, Sherif" userId="c83b1e15-36f3-4f46-aceb-05aac24c545e" providerId="ADAL" clId="{BC8551F7-F333-DF49-B8A6-4BBA7E0DFE2D}" dt="2021-03-09T15:04:06.860" v="158" actId="20577"/>
          <ac:spMkLst>
            <pc:docMk/>
            <pc:sldMk cId="3652489610" sldId="506"/>
            <ac:spMk id="3" creationId="{9FDE3B14-90B9-4B5A-83C7-6E633E32EA28}"/>
          </ac:spMkLst>
        </pc:spChg>
      </pc:sldChg>
      <pc:sldChg chg="modSp mod modAnim">
        <pc:chgData name="Khattab, Sherif" userId="c83b1e15-36f3-4f46-aceb-05aac24c545e" providerId="ADAL" clId="{BC8551F7-F333-DF49-B8A6-4BBA7E0DFE2D}" dt="2021-03-09T15:16:14.200" v="386" actId="27636"/>
        <pc:sldMkLst>
          <pc:docMk/>
          <pc:sldMk cId="3106578269" sldId="548"/>
        </pc:sldMkLst>
        <pc:spChg chg="mod">
          <ac:chgData name="Khattab, Sherif" userId="c83b1e15-36f3-4f46-aceb-05aac24c545e" providerId="ADAL" clId="{BC8551F7-F333-DF49-B8A6-4BBA7E0DFE2D}" dt="2021-03-09T15:16:14.200" v="386" actId="27636"/>
          <ac:spMkLst>
            <pc:docMk/>
            <pc:sldMk cId="3106578269" sldId="548"/>
            <ac:spMk id="3" creationId="{8A6E32F3-197B-3B45-8FE6-0B7FD2891934}"/>
          </ac:spMkLst>
        </pc:spChg>
      </pc:sldChg>
      <pc:sldChg chg="add">
        <pc:chgData name="Khattab, Sherif" userId="c83b1e15-36f3-4f46-aceb-05aac24c545e" providerId="ADAL" clId="{BC8551F7-F333-DF49-B8A6-4BBA7E0DFE2D}" dt="2021-03-09T15:17:16.705" v="401"/>
        <pc:sldMkLst>
          <pc:docMk/>
          <pc:sldMk cId="1561128005" sldId="557"/>
        </pc:sldMkLst>
      </pc:sldChg>
      <pc:sldChg chg="del">
        <pc:chgData name="Khattab, Sherif" userId="c83b1e15-36f3-4f46-aceb-05aac24c545e" providerId="ADAL" clId="{BC8551F7-F333-DF49-B8A6-4BBA7E0DFE2D}" dt="2021-03-09T15:04:22.872" v="159" actId="2696"/>
        <pc:sldMkLst>
          <pc:docMk/>
          <pc:sldMk cId="1938775688" sldId="557"/>
        </pc:sldMkLst>
      </pc:sldChg>
      <pc:sldChg chg="add">
        <pc:chgData name="Khattab, Sherif" userId="c83b1e15-36f3-4f46-aceb-05aac24c545e" providerId="ADAL" clId="{BC8551F7-F333-DF49-B8A6-4BBA7E0DFE2D}" dt="2021-03-09T15:17:16.705" v="401"/>
        <pc:sldMkLst>
          <pc:docMk/>
          <pc:sldMk cId="3015280144" sldId="558"/>
        </pc:sldMkLst>
      </pc:sldChg>
      <pc:sldChg chg="del">
        <pc:chgData name="Khattab, Sherif" userId="c83b1e15-36f3-4f46-aceb-05aac24c545e" providerId="ADAL" clId="{BC8551F7-F333-DF49-B8A6-4BBA7E0DFE2D}" dt="2021-03-09T15:04:22.872" v="159" actId="2696"/>
        <pc:sldMkLst>
          <pc:docMk/>
          <pc:sldMk cId="3925931934" sldId="558"/>
        </pc:sldMkLst>
      </pc:sldChg>
      <pc:sldChg chg="del">
        <pc:chgData name="Khattab, Sherif" userId="c83b1e15-36f3-4f46-aceb-05aac24c545e" providerId="ADAL" clId="{BC8551F7-F333-DF49-B8A6-4BBA7E0DFE2D}" dt="2021-03-09T15:04:22.872" v="159" actId="2696"/>
        <pc:sldMkLst>
          <pc:docMk/>
          <pc:sldMk cId="3283012382" sldId="559"/>
        </pc:sldMkLst>
      </pc:sldChg>
      <pc:sldChg chg="add">
        <pc:chgData name="Khattab, Sherif" userId="c83b1e15-36f3-4f46-aceb-05aac24c545e" providerId="ADAL" clId="{BC8551F7-F333-DF49-B8A6-4BBA7E0DFE2D}" dt="2021-03-09T15:17:16.705" v="401"/>
        <pc:sldMkLst>
          <pc:docMk/>
          <pc:sldMk cId="3511679490" sldId="559"/>
        </pc:sldMkLst>
      </pc:sldChg>
      <pc:sldChg chg="del">
        <pc:chgData name="Khattab, Sherif" userId="c83b1e15-36f3-4f46-aceb-05aac24c545e" providerId="ADAL" clId="{BC8551F7-F333-DF49-B8A6-4BBA7E0DFE2D}" dt="2021-03-09T15:04:22.872" v="159" actId="2696"/>
        <pc:sldMkLst>
          <pc:docMk/>
          <pc:sldMk cId="68515591" sldId="560"/>
        </pc:sldMkLst>
      </pc:sldChg>
      <pc:sldChg chg="add">
        <pc:chgData name="Khattab, Sherif" userId="c83b1e15-36f3-4f46-aceb-05aac24c545e" providerId="ADAL" clId="{BC8551F7-F333-DF49-B8A6-4BBA7E0DFE2D}" dt="2021-03-09T15:17:16.705" v="401"/>
        <pc:sldMkLst>
          <pc:docMk/>
          <pc:sldMk cId="2403963479" sldId="560"/>
        </pc:sldMkLst>
      </pc:sldChg>
      <pc:sldChg chg="del">
        <pc:chgData name="Khattab, Sherif" userId="c83b1e15-36f3-4f46-aceb-05aac24c545e" providerId="ADAL" clId="{BC8551F7-F333-DF49-B8A6-4BBA7E0DFE2D}" dt="2021-03-09T15:04:22.872" v="159" actId="2696"/>
        <pc:sldMkLst>
          <pc:docMk/>
          <pc:sldMk cId="1287194210" sldId="561"/>
        </pc:sldMkLst>
      </pc:sldChg>
      <pc:sldChg chg="add">
        <pc:chgData name="Khattab, Sherif" userId="c83b1e15-36f3-4f46-aceb-05aac24c545e" providerId="ADAL" clId="{BC8551F7-F333-DF49-B8A6-4BBA7E0DFE2D}" dt="2021-03-09T15:17:16.705" v="401"/>
        <pc:sldMkLst>
          <pc:docMk/>
          <pc:sldMk cId="3204705229" sldId="561"/>
        </pc:sldMkLst>
      </pc:sldChg>
      <pc:sldChg chg="add">
        <pc:chgData name="Khattab, Sherif" userId="c83b1e15-36f3-4f46-aceb-05aac24c545e" providerId="ADAL" clId="{BC8551F7-F333-DF49-B8A6-4BBA7E0DFE2D}" dt="2021-03-09T15:17:16.705" v="401"/>
        <pc:sldMkLst>
          <pc:docMk/>
          <pc:sldMk cId="2317113505" sldId="562"/>
        </pc:sldMkLst>
      </pc:sldChg>
      <pc:sldChg chg="del">
        <pc:chgData name="Khattab, Sherif" userId="c83b1e15-36f3-4f46-aceb-05aac24c545e" providerId="ADAL" clId="{BC8551F7-F333-DF49-B8A6-4BBA7E0DFE2D}" dt="2021-03-09T15:04:22.872" v="159" actId="2696"/>
        <pc:sldMkLst>
          <pc:docMk/>
          <pc:sldMk cId="3311359803" sldId="562"/>
        </pc:sldMkLst>
      </pc:sldChg>
      <pc:sldChg chg="add">
        <pc:chgData name="Khattab, Sherif" userId="c83b1e15-36f3-4f46-aceb-05aac24c545e" providerId="ADAL" clId="{BC8551F7-F333-DF49-B8A6-4BBA7E0DFE2D}" dt="2021-03-09T15:17:16.705" v="401"/>
        <pc:sldMkLst>
          <pc:docMk/>
          <pc:sldMk cId="579405355" sldId="563"/>
        </pc:sldMkLst>
      </pc:sldChg>
      <pc:sldChg chg="del">
        <pc:chgData name="Khattab, Sherif" userId="c83b1e15-36f3-4f46-aceb-05aac24c545e" providerId="ADAL" clId="{BC8551F7-F333-DF49-B8A6-4BBA7E0DFE2D}" dt="2021-03-09T15:04:22.872" v="159" actId="2696"/>
        <pc:sldMkLst>
          <pc:docMk/>
          <pc:sldMk cId="2378700803" sldId="563"/>
        </pc:sldMkLst>
      </pc:sldChg>
      <pc:sldChg chg="add">
        <pc:chgData name="Khattab, Sherif" userId="c83b1e15-36f3-4f46-aceb-05aac24c545e" providerId="ADAL" clId="{BC8551F7-F333-DF49-B8A6-4BBA7E0DFE2D}" dt="2021-03-09T15:17:16.705" v="401"/>
        <pc:sldMkLst>
          <pc:docMk/>
          <pc:sldMk cId="1391830557" sldId="564"/>
        </pc:sldMkLst>
      </pc:sldChg>
      <pc:sldChg chg="del">
        <pc:chgData name="Khattab, Sherif" userId="c83b1e15-36f3-4f46-aceb-05aac24c545e" providerId="ADAL" clId="{BC8551F7-F333-DF49-B8A6-4BBA7E0DFE2D}" dt="2021-03-09T15:04:22.872" v="159" actId="2696"/>
        <pc:sldMkLst>
          <pc:docMk/>
          <pc:sldMk cId="3036780415" sldId="564"/>
        </pc:sldMkLst>
      </pc:sldChg>
      <pc:sldChg chg="del">
        <pc:chgData name="Khattab, Sherif" userId="c83b1e15-36f3-4f46-aceb-05aac24c545e" providerId="ADAL" clId="{BC8551F7-F333-DF49-B8A6-4BBA7E0DFE2D}" dt="2021-03-09T15:04:22.872" v="159" actId="2696"/>
        <pc:sldMkLst>
          <pc:docMk/>
          <pc:sldMk cId="868814156" sldId="565"/>
        </pc:sldMkLst>
      </pc:sldChg>
      <pc:sldChg chg="add">
        <pc:chgData name="Khattab, Sherif" userId="c83b1e15-36f3-4f46-aceb-05aac24c545e" providerId="ADAL" clId="{BC8551F7-F333-DF49-B8A6-4BBA7E0DFE2D}" dt="2021-03-09T15:17:16.705" v="401"/>
        <pc:sldMkLst>
          <pc:docMk/>
          <pc:sldMk cId="3791947110" sldId="565"/>
        </pc:sldMkLst>
      </pc:sldChg>
      <pc:sldChg chg="add">
        <pc:chgData name="Khattab, Sherif" userId="c83b1e15-36f3-4f46-aceb-05aac24c545e" providerId="ADAL" clId="{BC8551F7-F333-DF49-B8A6-4BBA7E0DFE2D}" dt="2021-03-09T15:17:16.705" v="401"/>
        <pc:sldMkLst>
          <pc:docMk/>
          <pc:sldMk cId="898320993" sldId="566"/>
        </pc:sldMkLst>
      </pc:sldChg>
      <pc:sldChg chg="del">
        <pc:chgData name="Khattab, Sherif" userId="c83b1e15-36f3-4f46-aceb-05aac24c545e" providerId="ADAL" clId="{BC8551F7-F333-DF49-B8A6-4BBA7E0DFE2D}" dt="2021-03-09T15:04:22.872" v="159" actId="2696"/>
        <pc:sldMkLst>
          <pc:docMk/>
          <pc:sldMk cId="1099529074" sldId="566"/>
        </pc:sldMkLst>
      </pc:sldChg>
      <pc:sldChg chg="add">
        <pc:chgData name="Khattab, Sherif" userId="c83b1e15-36f3-4f46-aceb-05aac24c545e" providerId="ADAL" clId="{BC8551F7-F333-DF49-B8A6-4BBA7E0DFE2D}" dt="2021-03-09T15:17:16.705" v="401"/>
        <pc:sldMkLst>
          <pc:docMk/>
          <pc:sldMk cId="265296978" sldId="567"/>
        </pc:sldMkLst>
      </pc:sldChg>
      <pc:sldChg chg="del">
        <pc:chgData name="Khattab, Sherif" userId="c83b1e15-36f3-4f46-aceb-05aac24c545e" providerId="ADAL" clId="{BC8551F7-F333-DF49-B8A6-4BBA7E0DFE2D}" dt="2021-03-09T15:04:22.872" v="159" actId="2696"/>
        <pc:sldMkLst>
          <pc:docMk/>
          <pc:sldMk cId="1747732605" sldId="567"/>
        </pc:sldMkLst>
      </pc:sldChg>
      <pc:sldChg chg="del">
        <pc:chgData name="Khattab, Sherif" userId="c83b1e15-36f3-4f46-aceb-05aac24c545e" providerId="ADAL" clId="{BC8551F7-F333-DF49-B8A6-4BBA7E0DFE2D}" dt="2021-03-09T15:04:22.872" v="159" actId="2696"/>
        <pc:sldMkLst>
          <pc:docMk/>
          <pc:sldMk cId="388662114" sldId="568"/>
        </pc:sldMkLst>
      </pc:sldChg>
      <pc:sldChg chg="add">
        <pc:chgData name="Khattab, Sherif" userId="c83b1e15-36f3-4f46-aceb-05aac24c545e" providerId="ADAL" clId="{BC8551F7-F333-DF49-B8A6-4BBA7E0DFE2D}" dt="2021-03-09T15:17:16.705" v="401"/>
        <pc:sldMkLst>
          <pc:docMk/>
          <pc:sldMk cId="3696933530" sldId="568"/>
        </pc:sldMkLst>
      </pc:sldChg>
      <pc:sldChg chg="add">
        <pc:chgData name="Khattab, Sherif" userId="c83b1e15-36f3-4f46-aceb-05aac24c545e" providerId="ADAL" clId="{BC8551F7-F333-DF49-B8A6-4BBA7E0DFE2D}" dt="2021-03-09T15:17:16.705" v="401"/>
        <pc:sldMkLst>
          <pc:docMk/>
          <pc:sldMk cId="1464668508" sldId="569"/>
        </pc:sldMkLst>
      </pc:sldChg>
      <pc:sldChg chg="del">
        <pc:chgData name="Khattab, Sherif" userId="c83b1e15-36f3-4f46-aceb-05aac24c545e" providerId="ADAL" clId="{BC8551F7-F333-DF49-B8A6-4BBA7E0DFE2D}" dt="2021-03-09T15:04:22.872" v="159" actId="2696"/>
        <pc:sldMkLst>
          <pc:docMk/>
          <pc:sldMk cId="3390924536" sldId="569"/>
        </pc:sldMkLst>
      </pc:sldChg>
      <pc:sldChg chg="del">
        <pc:chgData name="Khattab, Sherif" userId="c83b1e15-36f3-4f46-aceb-05aac24c545e" providerId="ADAL" clId="{BC8551F7-F333-DF49-B8A6-4BBA7E0DFE2D}" dt="2021-03-09T15:04:22.872" v="159" actId="2696"/>
        <pc:sldMkLst>
          <pc:docMk/>
          <pc:sldMk cId="1377651607" sldId="570"/>
        </pc:sldMkLst>
      </pc:sldChg>
      <pc:sldChg chg="add">
        <pc:chgData name="Khattab, Sherif" userId="c83b1e15-36f3-4f46-aceb-05aac24c545e" providerId="ADAL" clId="{BC8551F7-F333-DF49-B8A6-4BBA7E0DFE2D}" dt="2021-03-09T15:17:16.705" v="401"/>
        <pc:sldMkLst>
          <pc:docMk/>
          <pc:sldMk cId="1640387091" sldId="570"/>
        </pc:sldMkLst>
      </pc:sldChg>
      <pc:sldChg chg="del">
        <pc:chgData name="Khattab, Sherif" userId="c83b1e15-36f3-4f46-aceb-05aac24c545e" providerId="ADAL" clId="{BC8551F7-F333-DF49-B8A6-4BBA7E0DFE2D}" dt="2021-03-09T15:04:22.872" v="159" actId="2696"/>
        <pc:sldMkLst>
          <pc:docMk/>
          <pc:sldMk cId="1670379455" sldId="571"/>
        </pc:sldMkLst>
      </pc:sldChg>
      <pc:sldChg chg="add">
        <pc:chgData name="Khattab, Sherif" userId="c83b1e15-36f3-4f46-aceb-05aac24c545e" providerId="ADAL" clId="{BC8551F7-F333-DF49-B8A6-4BBA7E0DFE2D}" dt="2021-03-09T15:17:16.705" v="401"/>
        <pc:sldMkLst>
          <pc:docMk/>
          <pc:sldMk cId="3846477590" sldId="571"/>
        </pc:sldMkLst>
      </pc:sldChg>
      <pc:sldChg chg="del">
        <pc:chgData name="Khattab, Sherif" userId="c83b1e15-36f3-4f46-aceb-05aac24c545e" providerId="ADAL" clId="{BC8551F7-F333-DF49-B8A6-4BBA7E0DFE2D}" dt="2021-03-09T15:04:22.872" v="159" actId="2696"/>
        <pc:sldMkLst>
          <pc:docMk/>
          <pc:sldMk cId="3115630515" sldId="572"/>
        </pc:sldMkLst>
      </pc:sldChg>
      <pc:sldChg chg="add">
        <pc:chgData name="Khattab, Sherif" userId="c83b1e15-36f3-4f46-aceb-05aac24c545e" providerId="ADAL" clId="{BC8551F7-F333-DF49-B8A6-4BBA7E0DFE2D}" dt="2021-03-09T15:17:16.705" v="401"/>
        <pc:sldMkLst>
          <pc:docMk/>
          <pc:sldMk cId="3835879386" sldId="572"/>
        </pc:sldMkLst>
      </pc:sldChg>
      <pc:sldChg chg="add">
        <pc:chgData name="Khattab, Sherif" userId="c83b1e15-36f3-4f46-aceb-05aac24c545e" providerId="ADAL" clId="{BC8551F7-F333-DF49-B8A6-4BBA7E0DFE2D}" dt="2021-03-09T15:17:16.705" v="401"/>
        <pc:sldMkLst>
          <pc:docMk/>
          <pc:sldMk cId="2111677508" sldId="573"/>
        </pc:sldMkLst>
      </pc:sldChg>
      <pc:sldChg chg="del">
        <pc:chgData name="Khattab, Sherif" userId="c83b1e15-36f3-4f46-aceb-05aac24c545e" providerId="ADAL" clId="{BC8551F7-F333-DF49-B8A6-4BBA7E0DFE2D}" dt="2021-03-09T15:04:22.872" v="159" actId="2696"/>
        <pc:sldMkLst>
          <pc:docMk/>
          <pc:sldMk cId="3693182178" sldId="573"/>
        </pc:sldMkLst>
      </pc:sldChg>
      <pc:sldChg chg="del">
        <pc:chgData name="Khattab, Sherif" userId="c83b1e15-36f3-4f46-aceb-05aac24c545e" providerId="ADAL" clId="{BC8551F7-F333-DF49-B8A6-4BBA7E0DFE2D}" dt="2021-03-09T15:04:22.872" v="159" actId="2696"/>
        <pc:sldMkLst>
          <pc:docMk/>
          <pc:sldMk cId="1917878205" sldId="574"/>
        </pc:sldMkLst>
      </pc:sldChg>
      <pc:sldChg chg="add">
        <pc:chgData name="Khattab, Sherif" userId="c83b1e15-36f3-4f46-aceb-05aac24c545e" providerId="ADAL" clId="{BC8551F7-F333-DF49-B8A6-4BBA7E0DFE2D}" dt="2021-03-09T15:17:16.705" v="401"/>
        <pc:sldMkLst>
          <pc:docMk/>
          <pc:sldMk cId="3533479965" sldId="574"/>
        </pc:sldMkLst>
      </pc:sldChg>
      <pc:sldChg chg="del">
        <pc:chgData name="Khattab, Sherif" userId="c83b1e15-36f3-4f46-aceb-05aac24c545e" providerId="ADAL" clId="{BC8551F7-F333-DF49-B8A6-4BBA7E0DFE2D}" dt="2021-03-09T15:04:22.872" v="159" actId="2696"/>
        <pc:sldMkLst>
          <pc:docMk/>
          <pc:sldMk cId="86902699" sldId="575"/>
        </pc:sldMkLst>
      </pc:sldChg>
      <pc:sldChg chg="add">
        <pc:chgData name="Khattab, Sherif" userId="c83b1e15-36f3-4f46-aceb-05aac24c545e" providerId="ADAL" clId="{BC8551F7-F333-DF49-B8A6-4BBA7E0DFE2D}" dt="2021-03-09T15:17:16.705" v="401"/>
        <pc:sldMkLst>
          <pc:docMk/>
          <pc:sldMk cId="488723801" sldId="575"/>
        </pc:sldMkLst>
      </pc:sldChg>
    </pc:docChg>
  </pc:docChgLst>
  <pc:docChgLst>
    <pc:chgData name="Khattab, Sherif" userId="c83b1e15-36f3-4f46-aceb-05aac24c545e" providerId="ADAL" clId="{F6781B7D-DE49-774F-9254-4274125BBB67}"/>
    <pc:docChg chg="undo custSel addSld delSld modSld delMainMaster">
      <pc:chgData name="Khattab, Sherif" userId="c83b1e15-36f3-4f46-aceb-05aac24c545e" providerId="ADAL" clId="{F6781B7D-DE49-774F-9254-4274125BBB67}" dt="2021-04-06T14:02:49.327" v="790"/>
      <pc:docMkLst>
        <pc:docMk/>
      </pc:docMkLst>
      <pc:sldChg chg="add">
        <pc:chgData name="Khattab, Sherif" userId="c83b1e15-36f3-4f46-aceb-05aac24c545e" providerId="ADAL" clId="{F6781B7D-DE49-774F-9254-4274125BBB67}" dt="2021-04-01T14:56:10.762" v="12"/>
        <pc:sldMkLst>
          <pc:docMk/>
          <pc:sldMk cId="3720210171" sldId="287"/>
        </pc:sldMkLst>
      </pc:sldChg>
      <pc:sldChg chg="add">
        <pc:chgData name="Khattab, Sherif" userId="c83b1e15-36f3-4f46-aceb-05aac24c545e" providerId="ADAL" clId="{F6781B7D-DE49-774F-9254-4274125BBB67}" dt="2021-04-01T14:56:10.762" v="12"/>
        <pc:sldMkLst>
          <pc:docMk/>
          <pc:sldMk cId="1585906518" sldId="288"/>
        </pc:sldMkLst>
      </pc:sldChg>
      <pc:sldChg chg="add">
        <pc:chgData name="Khattab, Sherif" userId="c83b1e15-36f3-4f46-aceb-05aac24c545e" providerId="ADAL" clId="{F6781B7D-DE49-774F-9254-4274125BBB67}" dt="2021-04-01T14:56:10.762" v="12"/>
        <pc:sldMkLst>
          <pc:docMk/>
          <pc:sldMk cId="4215950957" sldId="289"/>
        </pc:sldMkLst>
      </pc:sldChg>
      <pc:sldChg chg="add">
        <pc:chgData name="Khattab, Sherif" userId="c83b1e15-36f3-4f46-aceb-05aac24c545e" providerId="ADAL" clId="{F6781B7D-DE49-774F-9254-4274125BBB67}" dt="2021-04-01T14:56:10.762" v="12"/>
        <pc:sldMkLst>
          <pc:docMk/>
          <pc:sldMk cId="3124210265" sldId="290"/>
        </pc:sldMkLst>
      </pc:sldChg>
      <pc:sldChg chg="add">
        <pc:chgData name="Khattab, Sherif" userId="c83b1e15-36f3-4f46-aceb-05aac24c545e" providerId="ADAL" clId="{F6781B7D-DE49-774F-9254-4274125BBB67}" dt="2021-04-01T14:56:10.762" v="12"/>
        <pc:sldMkLst>
          <pc:docMk/>
          <pc:sldMk cId="2744154349" sldId="300"/>
        </pc:sldMkLst>
      </pc:sldChg>
      <pc:sldChg chg="del">
        <pc:chgData name="Khattab, Sherif" userId="c83b1e15-36f3-4f46-aceb-05aac24c545e" providerId="ADAL" clId="{F6781B7D-DE49-774F-9254-4274125BBB67}" dt="2021-04-01T14:55:51.092" v="11" actId="2696"/>
        <pc:sldMkLst>
          <pc:docMk/>
          <pc:sldMk cId="4092636648" sldId="315"/>
        </pc:sldMkLst>
      </pc:sldChg>
      <pc:sldChg chg="del">
        <pc:chgData name="Khattab, Sherif" userId="c83b1e15-36f3-4f46-aceb-05aac24c545e" providerId="ADAL" clId="{F6781B7D-DE49-774F-9254-4274125BBB67}" dt="2021-04-01T14:55:51.092" v="11" actId="2696"/>
        <pc:sldMkLst>
          <pc:docMk/>
          <pc:sldMk cId="2850776597" sldId="318"/>
        </pc:sldMkLst>
      </pc:sldChg>
      <pc:sldChg chg="del">
        <pc:chgData name="Khattab, Sherif" userId="c83b1e15-36f3-4f46-aceb-05aac24c545e" providerId="ADAL" clId="{F6781B7D-DE49-774F-9254-4274125BBB67}" dt="2021-04-01T14:55:51.092" v="11" actId="2696"/>
        <pc:sldMkLst>
          <pc:docMk/>
          <pc:sldMk cId="2184486324" sldId="320"/>
        </pc:sldMkLst>
      </pc:sldChg>
      <pc:sldChg chg="del">
        <pc:chgData name="Khattab, Sherif" userId="c83b1e15-36f3-4f46-aceb-05aac24c545e" providerId="ADAL" clId="{F6781B7D-DE49-774F-9254-4274125BBB67}" dt="2021-04-01T14:55:51.092" v="11" actId="2696"/>
        <pc:sldMkLst>
          <pc:docMk/>
          <pc:sldMk cId="3424326898" sldId="321"/>
        </pc:sldMkLst>
      </pc:sldChg>
      <pc:sldChg chg="del">
        <pc:chgData name="Khattab, Sherif" userId="c83b1e15-36f3-4f46-aceb-05aac24c545e" providerId="ADAL" clId="{F6781B7D-DE49-774F-9254-4274125BBB67}" dt="2021-04-01T14:55:51.092" v="11" actId="2696"/>
        <pc:sldMkLst>
          <pc:docMk/>
          <pc:sldMk cId="1109118327" sldId="394"/>
        </pc:sldMkLst>
      </pc:sldChg>
      <pc:sldChg chg="del">
        <pc:chgData name="Khattab, Sherif" userId="c83b1e15-36f3-4f46-aceb-05aac24c545e" providerId="ADAL" clId="{F6781B7D-DE49-774F-9254-4274125BBB67}" dt="2021-04-01T14:55:51.092" v="11" actId="2696"/>
        <pc:sldMkLst>
          <pc:docMk/>
          <pc:sldMk cId="1667476326" sldId="405"/>
        </pc:sldMkLst>
      </pc:sldChg>
      <pc:sldChg chg="del">
        <pc:chgData name="Khattab, Sherif" userId="c83b1e15-36f3-4f46-aceb-05aac24c545e" providerId="ADAL" clId="{F6781B7D-DE49-774F-9254-4274125BBB67}" dt="2021-04-01T14:55:51.092" v="11" actId="2696"/>
        <pc:sldMkLst>
          <pc:docMk/>
          <pc:sldMk cId="1965826998" sldId="406"/>
        </pc:sldMkLst>
      </pc:sldChg>
      <pc:sldChg chg="add del">
        <pc:chgData name="Khattab, Sherif" userId="c83b1e15-36f3-4f46-aceb-05aac24c545e" providerId="ADAL" clId="{F6781B7D-DE49-774F-9254-4274125BBB67}" dt="2021-04-06T13:47:05.975" v="335" actId="2696"/>
        <pc:sldMkLst>
          <pc:docMk/>
          <pc:sldMk cId="1994172444" sldId="407"/>
        </pc:sldMkLst>
      </pc:sldChg>
      <pc:sldChg chg="add del">
        <pc:chgData name="Khattab, Sherif" userId="c83b1e15-36f3-4f46-aceb-05aac24c545e" providerId="ADAL" clId="{F6781B7D-DE49-774F-9254-4274125BBB67}" dt="2021-04-06T13:47:05.975" v="335" actId="2696"/>
        <pc:sldMkLst>
          <pc:docMk/>
          <pc:sldMk cId="3736020179" sldId="408"/>
        </pc:sldMkLst>
      </pc:sldChg>
      <pc:sldChg chg="add del">
        <pc:chgData name="Khattab, Sherif" userId="c83b1e15-36f3-4f46-aceb-05aac24c545e" providerId="ADAL" clId="{F6781B7D-DE49-774F-9254-4274125BBB67}" dt="2021-04-06T13:47:05.975" v="335" actId="2696"/>
        <pc:sldMkLst>
          <pc:docMk/>
          <pc:sldMk cId="1059249952" sldId="409"/>
        </pc:sldMkLst>
      </pc:sldChg>
      <pc:sldChg chg="add del">
        <pc:chgData name="Khattab, Sherif" userId="c83b1e15-36f3-4f46-aceb-05aac24c545e" providerId="ADAL" clId="{F6781B7D-DE49-774F-9254-4274125BBB67}" dt="2021-04-06T13:47:05.975" v="335" actId="2696"/>
        <pc:sldMkLst>
          <pc:docMk/>
          <pc:sldMk cId="3223946229" sldId="410"/>
        </pc:sldMkLst>
      </pc:sldChg>
      <pc:sldChg chg="add del">
        <pc:chgData name="Khattab, Sherif" userId="c83b1e15-36f3-4f46-aceb-05aac24c545e" providerId="ADAL" clId="{F6781B7D-DE49-774F-9254-4274125BBB67}" dt="2021-04-06T13:47:05.975" v="335" actId="2696"/>
        <pc:sldMkLst>
          <pc:docMk/>
          <pc:sldMk cId="3928099657" sldId="411"/>
        </pc:sldMkLst>
      </pc:sldChg>
      <pc:sldChg chg="add del">
        <pc:chgData name="Khattab, Sherif" userId="c83b1e15-36f3-4f46-aceb-05aac24c545e" providerId="ADAL" clId="{F6781B7D-DE49-774F-9254-4274125BBB67}" dt="2021-04-06T13:47:05.975" v="335" actId="2696"/>
        <pc:sldMkLst>
          <pc:docMk/>
          <pc:sldMk cId="533808976" sldId="412"/>
        </pc:sldMkLst>
      </pc:sldChg>
      <pc:sldChg chg="add">
        <pc:chgData name="Khattab, Sherif" userId="c83b1e15-36f3-4f46-aceb-05aac24c545e" providerId="ADAL" clId="{F6781B7D-DE49-774F-9254-4274125BBB67}" dt="2021-04-01T14:56:10.762" v="12"/>
        <pc:sldMkLst>
          <pc:docMk/>
          <pc:sldMk cId="3254031112" sldId="418"/>
        </pc:sldMkLst>
      </pc:sldChg>
      <pc:sldChg chg="add">
        <pc:chgData name="Khattab, Sherif" userId="c83b1e15-36f3-4f46-aceb-05aac24c545e" providerId="ADAL" clId="{F6781B7D-DE49-774F-9254-4274125BBB67}" dt="2021-04-01T14:56:10.762" v="12"/>
        <pc:sldMkLst>
          <pc:docMk/>
          <pc:sldMk cId="2870137101" sldId="420"/>
        </pc:sldMkLst>
      </pc:sldChg>
      <pc:sldChg chg="add">
        <pc:chgData name="Khattab, Sherif" userId="c83b1e15-36f3-4f46-aceb-05aac24c545e" providerId="ADAL" clId="{F6781B7D-DE49-774F-9254-4274125BBB67}" dt="2021-04-01T14:56:10.762" v="12"/>
        <pc:sldMkLst>
          <pc:docMk/>
          <pc:sldMk cId="1670312813" sldId="421"/>
        </pc:sldMkLst>
      </pc:sldChg>
      <pc:sldChg chg="add">
        <pc:chgData name="Khattab, Sherif" userId="c83b1e15-36f3-4f46-aceb-05aac24c545e" providerId="ADAL" clId="{F6781B7D-DE49-774F-9254-4274125BBB67}" dt="2021-04-01T14:56:10.762" v="12"/>
        <pc:sldMkLst>
          <pc:docMk/>
          <pc:sldMk cId="1428579007" sldId="422"/>
        </pc:sldMkLst>
      </pc:sldChg>
      <pc:sldChg chg="add">
        <pc:chgData name="Khattab, Sherif" userId="c83b1e15-36f3-4f46-aceb-05aac24c545e" providerId="ADAL" clId="{F6781B7D-DE49-774F-9254-4274125BBB67}" dt="2021-04-01T14:56:10.762" v="12"/>
        <pc:sldMkLst>
          <pc:docMk/>
          <pc:sldMk cId="613526993" sldId="423"/>
        </pc:sldMkLst>
      </pc:sldChg>
      <pc:sldChg chg="add">
        <pc:chgData name="Khattab, Sherif" userId="c83b1e15-36f3-4f46-aceb-05aac24c545e" providerId="ADAL" clId="{F6781B7D-DE49-774F-9254-4274125BBB67}" dt="2021-04-01T14:56:10.762" v="12"/>
        <pc:sldMkLst>
          <pc:docMk/>
          <pc:sldMk cId="544263778" sldId="424"/>
        </pc:sldMkLst>
      </pc:sldChg>
      <pc:sldChg chg="add">
        <pc:chgData name="Khattab, Sherif" userId="c83b1e15-36f3-4f46-aceb-05aac24c545e" providerId="ADAL" clId="{F6781B7D-DE49-774F-9254-4274125BBB67}" dt="2021-04-01T14:56:10.762" v="12"/>
        <pc:sldMkLst>
          <pc:docMk/>
          <pc:sldMk cId="1034715571" sldId="425"/>
        </pc:sldMkLst>
      </pc:sldChg>
      <pc:sldChg chg="add">
        <pc:chgData name="Khattab, Sherif" userId="c83b1e15-36f3-4f46-aceb-05aac24c545e" providerId="ADAL" clId="{F6781B7D-DE49-774F-9254-4274125BBB67}" dt="2021-04-01T14:56:10.762" v="12"/>
        <pc:sldMkLst>
          <pc:docMk/>
          <pc:sldMk cId="3532216384" sldId="426"/>
        </pc:sldMkLst>
      </pc:sldChg>
      <pc:sldChg chg="add">
        <pc:chgData name="Khattab, Sherif" userId="c83b1e15-36f3-4f46-aceb-05aac24c545e" providerId="ADAL" clId="{F6781B7D-DE49-774F-9254-4274125BBB67}" dt="2021-04-01T14:56:10.762" v="12"/>
        <pc:sldMkLst>
          <pc:docMk/>
          <pc:sldMk cId="1316130764" sldId="427"/>
        </pc:sldMkLst>
      </pc:sldChg>
      <pc:sldChg chg="add">
        <pc:chgData name="Khattab, Sherif" userId="c83b1e15-36f3-4f46-aceb-05aac24c545e" providerId="ADAL" clId="{F6781B7D-DE49-774F-9254-4274125BBB67}" dt="2021-04-01T14:56:10.762" v="12"/>
        <pc:sldMkLst>
          <pc:docMk/>
          <pc:sldMk cId="1077041622" sldId="428"/>
        </pc:sldMkLst>
      </pc:sldChg>
      <pc:sldChg chg="add">
        <pc:chgData name="Khattab, Sherif" userId="c83b1e15-36f3-4f46-aceb-05aac24c545e" providerId="ADAL" clId="{F6781B7D-DE49-774F-9254-4274125BBB67}" dt="2021-04-01T14:56:10.762" v="12"/>
        <pc:sldMkLst>
          <pc:docMk/>
          <pc:sldMk cId="2886175264" sldId="429"/>
        </pc:sldMkLst>
      </pc:sldChg>
      <pc:sldChg chg="add">
        <pc:chgData name="Khattab, Sherif" userId="c83b1e15-36f3-4f46-aceb-05aac24c545e" providerId="ADAL" clId="{F6781B7D-DE49-774F-9254-4274125BBB67}" dt="2021-04-01T14:56:10.762" v="12"/>
        <pc:sldMkLst>
          <pc:docMk/>
          <pc:sldMk cId="1039785599" sldId="430"/>
        </pc:sldMkLst>
      </pc:sldChg>
      <pc:sldChg chg="add del">
        <pc:chgData name="Khattab, Sherif" userId="c83b1e15-36f3-4f46-aceb-05aac24c545e" providerId="ADAL" clId="{F6781B7D-DE49-774F-9254-4274125BBB67}" dt="2021-04-06T13:47:05.975" v="335" actId="2696"/>
        <pc:sldMkLst>
          <pc:docMk/>
          <pc:sldMk cId="1901348275" sldId="431"/>
        </pc:sldMkLst>
      </pc:sldChg>
      <pc:sldChg chg="add">
        <pc:chgData name="Khattab, Sherif" userId="c83b1e15-36f3-4f46-aceb-05aac24c545e" providerId="ADAL" clId="{F6781B7D-DE49-774F-9254-4274125BBB67}" dt="2021-04-01T14:56:10.762" v="12"/>
        <pc:sldMkLst>
          <pc:docMk/>
          <pc:sldMk cId="3431660730" sldId="433"/>
        </pc:sldMkLst>
      </pc:sldChg>
      <pc:sldChg chg="add">
        <pc:chgData name="Khattab, Sherif" userId="c83b1e15-36f3-4f46-aceb-05aac24c545e" providerId="ADAL" clId="{F6781B7D-DE49-774F-9254-4274125BBB67}" dt="2021-04-01T14:56:10.762" v="12"/>
        <pc:sldMkLst>
          <pc:docMk/>
          <pc:sldMk cId="417002093" sldId="434"/>
        </pc:sldMkLst>
      </pc:sldChg>
      <pc:sldChg chg="add">
        <pc:chgData name="Khattab, Sherif" userId="c83b1e15-36f3-4f46-aceb-05aac24c545e" providerId="ADAL" clId="{F6781B7D-DE49-774F-9254-4274125BBB67}" dt="2021-04-01T14:56:10.762" v="12"/>
        <pc:sldMkLst>
          <pc:docMk/>
          <pc:sldMk cId="315914909" sldId="435"/>
        </pc:sldMkLst>
      </pc:sldChg>
      <pc:sldChg chg="add">
        <pc:chgData name="Khattab, Sherif" userId="c83b1e15-36f3-4f46-aceb-05aac24c545e" providerId="ADAL" clId="{F6781B7D-DE49-774F-9254-4274125BBB67}" dt="2021-04-01T14:56:10.762" v="12"/>
        <pc:sldMkLst>
          <pc:docMk/>
          <pc:sldMk cId="3005745473" sldId="436"/>
        </pc:sldMkLst>
      </pc:sldChg>
      <pc:sldChg chg="add">
        <pc:chgData name="Khattab, Sherif" userId="c83b1e15-36f3-4f46-aceb-05aac24c545e" providerId="ADAL" clId="{F6781B7D-DE49-774F-9254-4274125BBB67}" dt="2021-04-01T14:56:10.762" v="12"/>
        <pc:sldMkLst>
          <pc:docMk/>
          <pc:sldMk cId="2382635928" sldId="437"/>
        </pc:sldMkLst>
      </pc:sldChg>
      <pc:sldChg chg="add">
        <pc:chgData name="Khattab, Sherif" userId="c83b1e15-36f3-4f46-aceb-05aac24c545e" providerId="ADAL" clId="{F6781B7D-DE49-774F-9254-4274125BBB67}" dt="2021-04-01T14:56:10.762" v="12"/>
        <pc:sldMkLst>
          <pc:docMk/>
          <pc:sldMk cId="3110092608" sldId="438"/>
        </pc:sldMkLst>
      </pc:sldChg>
      <pc:sldChg chg="add setBg">
        <pc:chgData name="Khattab, Sherif" userId="c83b1e15-36f3-4f46-aceb-05aac24c545e" providerId="ADAL" clId="{F6781B7D-DE49-774F-9254-4274125BBB67}" dt="2021-04-01T14:56:10.762" v="12"/>
        <pc:sldMkLst>
          <pc:docMk/>
          <pc:sldMk cId="678617935" sldId="440"/>
        </pc:sldMkLst>
      </pc:sldChg>
      <pc:sldChg chg="add">
        <pc:chgData name="Khattab, Sherif" userId="c83b1e15-36f3-4f46-aceb-05aac24c545e" providerId="ADAL" clId="{F6781B7D-DE49-774F-9254-4274125BBB67}" dt="2021-04-01T14:56:10.762" v="12"/>
        <pc:sldMkLst>
          <pc:docMk/>
          <pc:sldMk cId="1709473859" sldId="441"/>
        </pc:sldMkLst>
      </pc:sldChg>
      <pc:sldChg chg="modSp modAnim">
        <pc:chgData name="Khattab, Sherif" userId="c83b1e15-36f3-4f46-aceb-05aac24c545e" providerId="ADAL" clId="{F6781B7D-DE49-774F-9254-4274125BBB67}" dt="2021-04-06T13:46:31.813" v="275" actId="20577"/>
        <pc:sldMkLst>
          <pc:docMk/>
          <pc:sldMk cId="702367729" sldId="496"/>
        </pc:sldMkLst>
        <pc:spChg chg="mod">
          <ac:chgData name="Khattab, Sherif" userId="c83b1e15-36f3-4f46-aceb-05aac24c545e" providerId="ADAL" clId="{F6781B7D-DE49-774F-9254-4274125BBB67}" dt="2021-04-06T13:46:31.813" v="275" actId="20577"/>
          <ac:spMkLst>
            <pc:docMk/>
            <pc:sldMk cId="702367729" sldId="496"/>
            <ac:spMk id="3" creationId="{2466C52D-9A48-4683-BE7F-268D8DB7FAAD}"/>
          </ac:spMkLst>
        </pc:spChg>
      </pc:sldChg>
      <pc:sldChg chg="modSp mod addAnim delAnim modAnim">
        <pc:chgData name="Khattab, Sherif" userId="c83b1e15-36f3-4f46-aceb-05aac24c545e" providerId="ADAL" clId="{F6781B7D-DE49-774F-9254-4274125BBB67}" dt="2021-04-06T14:02:24.755" v="763"/>
        <pc:sldMkLst>
          <pc:docMk/>
          <pc:sldMk cId="4202616107" sldId="500"/>
        </pc:sldMkLst>
        <pc:spChg chg="mod">
          <ac:chgData name="Khattab, Sherif" userId="c83b1e15-36f3-4f46-aceb-05aac24c545e" providerId="ADAL" clId="{F6781B7D-DE49-774F-9254-4274125BBB67}" dt="2021-04-06T14:01:13.689" v="732" actId="20577"/>
          <ac:spMkLst>
            <pc:docMk/>
            <pc:sldMk cId="4202616107" sldId="500"/>
            <ac:spMk id="2" creationId="{6BF01C35-B7E9-AD43-99C8-95170559C8A0}"/>
          </ac:spMkLst>
        </pc:spChg>
        <pc:spChg chg="mod">
          <ac:chgData name="Khattab, Sherif" userId="c83b1e15-36f3-4f46-aceb-05aac24c545e" providerId="ADAL" clId="{F6781B7D-DE49-774F-9254-4274125BBB67}" dt="2021-04-06T14:01:09.594" v="730" actId="27636"/>
          <ac:spMkLst>
            <pc:docMk/>
            <pc:sldMk cId="4202616107" sldId="500"/>
            <ac:spMk id="3" creationId="{443F42C8-5750-0341-86AA-B64ED9D37EB6}"/>
          </ac:spMkLst>
        </pc:spChg>
      </pc:sldChg>
      <pc:sldChg chg="modSp mod">
        <pc:chgData name="Khattab, Sherif" userId="c83b1e15-36f3-4f46-aceb-05aac24c545e" providerId="ADAL" clId="{F6781B7D-DE49-774F-9254-4274125BBB67}" dt="2021-04-06T13:42:55.174" v="192" actId="20577"/>
        <pc:sldMkLst>
          <pc:docMk/>
          <pc:sldMk cId="2116864396" sldId="505"/>
        </pc:sldMkLst>
        <pc:spChg chg="mod">
          <ac:chgData name="Khattab, Sherif" userId="c83b1e15-36f3-4f46-aceb-05aac24c545e" providerId="ADAL" clId="{F6781B7D-DE49-774F-9254-4274125BBB67}" dt="2021-04-06T13:42:55.174" v="192" actId="20577"/>
          <ac:spMkLst>
            <pc:docMk/>
            <pc:sldMk cId="2116864396" sldId="505"/>
            <ac:spMk id="3" creationId="{9FDE3B14-90B9-4B5A-83C7-6E633E32EA28}"/>
          </ac:spMkLst>
        </pc:spChg>
      </pc:sldChg>
      <pc:sldChg chg="modSp mod">
        <pc:chgData name="Khattab, Sherif" userId="c83b1e15-36f3-4f46-aceb-05aac24c545e" providerId="ADAL" clId="{F6781B7D-DE49-774F-9254-4274125BBB67}" dt="2021-04-06T13:47:57.961" v="388" actId="20577"/>
        <pc:sldMkLst>
          <pc:docMk/>
          <pc:sldMk cId="3652489610" sldId="506"/>
        </pc:sldMkLst>
        <pc:spChg chg="mod">
          <ac:chgData name="Khattab, Sherif" userId="c83b1e15-36f3-4f46-aceb-05aac24c545e" providerId="ADAL" clId="{F6781B7D-DE49-774F-9254-4274125BBB67}" dt="2021-04-06T13:47:57.961" v="388" actId="20577"/>
          <ac:spMkLst>
            <pc:docMk/>
            <pc:sldMk cId="3652489610" sldId="506"/>
            <ac:spMk id="3" creationId="{9FDE3B14-90B9-4B5A-83C7-6E633E32EA28}"/>
          </ac:spMkLst>
        </pc:spChg>
      </pc:sldChg>
      <pc:sldChg chg="modSp del mod modAnim">
        <pc:chgData name="Khattab, Sherif" userId="c83b1e15-36f3-4f46-aceb-05aac24c545e" providerId="ADAL" clId="{F6781B7D-DE49-774F-9254-4274125BBB67}" dt="2021-04-01T14:56:26.819" v="19" actId="2696"/>
        <pc:sldMkLst>
          <pc:docMk/>
          <pc:sldMk cId="3106578269" sldId="548"/>
        </pc:sldMkLst>
        <pc:spChg chg="mod">
          <ac:chgData name="Khattab, Sherif" userId="c83b1e15-36f3-4f46-aceb-05aac24c545e" providerId="ADAL" clId="{F6781B7D-DE49-774F-9254-4274125BBB67}" dt="2021-04-01T14:56:22.693" v="16" actId="27636"/>
          <ac:spMkLst>
            <pc:docMk/>
            <pc:sldMk cId="3106578269" sldId="548"/>
            <ac:spMk id="3" creationId="{8A6E32F3-197B-3B45-8FE6-0B7FD2891934}"/>
          </ac:spMkLst>
        </pc:spChg>
      </pc:sldChg>
      <pc:sldChg chg="add">
        <pc:chgData name="Khattab, Sherif" userId="c83b1e15-36f3-4f46-aceb-05aac24c545e" providerId="ADAL" clId="{F6781B7D-DE49-774F-9254-4274125BBB67}" dt="2021-04-01T14:56:10.762" v="12"/>
        <pc:sldMkLst>
          <pc:docMk/>
          <pc:sldMk cId="3678700985" sldId="549"/>
        </pc:sldMkLst>
      </pc:sldChg>
      <pc:sldChg chg="modSp del mod modAnim">
        <pc:chgData name="Khattab, Sherif" userId="c83b1e15-36f3-4f46-aceb-05aac24c545e" providerId="ADAL" clId="{F6781B7D-DE49-774F-9254-4274125BBB67}" dt="2021-04-01T14:56:27.347" v="20" actId="2696"/>
        <pc:sldMkLst>
          <pc:docMk/>
          <pc:sldMk cId="1744575395" sldId="550"/>
        </pc:sldMkLst>
        <pc:spChg chg="mod">
          <ac:chgData name="Khattab, Sherif" userId="c83b1e15-36f3-4f46-aceb-05aac24c545e" providerId="ADAL" clId="{F6781B7D-DE49-774F-9254-4274125BBB67}" dt="2021-04-01T14:56:25.517" v="18" actId="27636"/>
          <ac:spMkLst>
            <pc:docMk/>
            <pc:sldMk cId="1744575395" sldId="550"/>
            <ac:spMk id="3" creationId="{41978D07-6FF5-B341-B210-408EE01DBC4C}"/>
          </ac:spMkLst>
        </pc:spChg>
      </pc:sldChg>
      <pc:sldChg chg="modSp new mod modAnim">
        <pc:chgData name="Khattab, Sherif" userId="c83b1e15-36f3-4f46-aceb-05aac24c545e" providerId="ADAL" clId="{F6781B7D-DE49-774F-9254-4274125BBB67}" dt="2021-04-06T14:02:49.327" v="790"/>
        <pc:sldMkLst>
          <pc:docMk/>
          <pc:sldMk cId="2237143357" sldId="550"/>
        </pc:sldMkLst>
        <pc:spChg chg="mod">
          <ac:chgData name="Khattab, Sherif" userId="c83b1e15-36f3-4f46-aceb-05aac24c545e" providerId="ADAL" clId="{F6781B7D-DE49-774F-9254-4274125BBB67}" dt="2021-04-06T14:02:05.755" v="760" actId="20577"/>
          <ac:spMkLst>
            <pc:docMk/>
            <pc:sldMk cId="2237143357" sldId="550"/>
            <ac:spMk id="2" creationId="{DCE00C55-3038-4941-B0CE-44AA79987E03}"/>
          </ac:spMkLst>
        </pc:spChg>
        <pc:spChg chg="mod">
          <ac:chgData name="Khattab, Sherif" userId="c83b1e15-36f3-4f46-aceb-05aac24c545e" providerId="ADAL" clId="{F6781B7D-DE49-774F-9254-4274125BBB67}" dt="2021-04-06T14:02:44.491" v="788" actId="6549"/>
          <ac:spMkLst>
            <pc:docMk/>
            <pc:sldMk cId="2237143357" sldId="550"/>
            <ac:spMk id="3" creationId="{C6A74A64-EE52-0D49-9A7A-22659117DECF}"/>
          </ac:spMkLst>
        </pc:spChg>
      </pc:sldChg>
      <pc:sldChg chg="del">
        <pc:chgData name="Khattab, Sherif" userId="c83b1e15-36f3-4f46-aceb-05aac24c545e" providerId="ADAL" clId="{F6781B7D-DE49-774F-9254-4274125BBB67}" dt="2021-04-01T14:55:22.871" v="1" actId="2696"/>
        <pc:sldMkLst>
          <pc:docMk/>
          <pc:sldMk cId="850950041" sldId="551"/>
        </pc:sldMkLst>
      </pc:sldChg>
      <pc:sldChg chg="modSp new mod modAnim">
        <pc:chgData name="Khattab, Sherif" userId="c83b1e15-36f3-4f46-aceb-05aac24c545e" providerId="ADAL" clId="{F6781B7D-DE49-774F-9254-4274125BBB67}" dt="2021-04-06T14:02:33.200" v="765"/>
        <pc:sldMkLst>
          <pc:docMk/>
          <pc:sldMk cId="1942274538" sldId="551"/>
        </pc:sldMkLst>
        <pc:spChg chg="mod">
          <ac:chgData name="Khattab, Sherif" userId="c83b1e15-36f3-4f46-aceb-05aac24c545e" providerId="ADAL" clId="{F6781B7D-DE49-774F-9254-4274125BBB67}" dt="2021-04-06T14:01:57.531" v="756" actId="20577"/>
          <ac:spMkLst>
            <pc:docMk/>
            <pc:sldMk cId="1942274538" sldId="551"/>
            <ac:spMk id="2" creationId="{122608A9-71BD-4B42-8960-588833F58A3C}"/>
          </ac:spMkLst>
        </pc:spChg>
        <pc:spChg chg="mod">
          <ac:chgData name="Khattab, Sherif" userId="c83b1e15-36f3-4f46-aceb-05aac24c545e" providerId="ADAL" clId="{F6781B7D-DE49-774F-9254-4274125BBB67}" dt="2021-04-06T14:01:44.936" v="753" actId="27636"/>
          <ac:spMkLst>
            <pc:docMk/>
            <pc:sldMk cId="1942274538" sldId="551"/>
            <ac:spMk id="3" creationId="{EA3A8575-9A0B-314D-B843-93E8CA80DF44}"/>
          </ac:spMkLst>
        </pc:spChg>
      </pc:sldChg>
      <pc:sldChg chg="del">
        <pc:chgData name="Khattab, Sherif" userId="c83b1e15-36f3-4f46-aceb-05aac24c545e" providerId="ADAL" clId="{F6781B7D-DE49-774F-9254-4274125BBB67}" dt="2021-04-01T14:55:22.871" v="1" actId="2696"/>
        <pc:sldMkLst>
          <pc:docMk/>
          <pc:sldMk cId="1688603216" sldId="552"/>
        </pc:sldMkLst>
      </pc:sldChg>
      <pc:sldChg chg="del">
        <pc:chgData name="Khattab, Sherif" userId="c83b1e15-36f3-4f46-aceb-05aac24c545e" providerId="ADAL" clId="{F6781B7D-DE49-774F-9254-4274125BBB67}" dt="2021-04-01T14:55:22.871" v="1" actId="2696"/>
        <pc:sldMkLst>
          <pc:docMk/>
          <pc:sldMk cId="2265574628" sldId="553"/>
        </pc:sldMkLst>
      </pc:sldChg>
      <pc:sldChg chg="del">
        <pc:chgData name="Khattab, Sherif" userId="c83b1e15-36f3-4f46-aceb-05aac24c545e" providerId="ADAL" clId="{F6781B7D-DE49-774F-9254-4274125BBB67}" dt="2021-04-01T14:55:22.871" v="1" actId="2696"/>
        <pc:sldMkLst>
          <pc:docMk/>
          <pc:sldMk cId="3190004034" sldId="554"/>
        </pc:sldMkLst>
      </pc:sldChg>
      <pc:sldChg chg="del">
        <pc:chgData name="Khattab, Sherif" userId="c83b1e15-36f3-4f46-aceb-05aac24c545e" providerId="ADAL" clId="{F6781B7D-DE49-774F-9254-4274125BBB67}" dt="2021-04-01T14:55:22.871" v="1" actId="2696"/>
        <pc:sldMkLst>
          <pc:docMk/>
          <pc:sldMk cId="3388799766" sldId="555"/>
        </pc:sldMkLst>
      </pc:sldChg>
      <pc:sldChg chg="del">
        <pc:chgData name="Khattab, Sherif" userId="c83b1e15-36f3-4f46-aceb-05aac24c545e" providerId="ADAL" clId="{F6781B7D-DE49-774F-9254-4274125BBB67}" dt="2021-04-01T14:55:25.526" v="2" actId="2696"/>
        <pc:sldMkLst>
          <pc:docMk/>
          <pc:sldMk cId="3451575800" sldId="556"/>
        </pc:sldMkLst>
      </pc:sldChg>
      <pc:sldChg chg="del">
        <pc:chgData name="Khattab, Sherif" userId="c83b1e15-36f3-4f46-aceb-05aac24c545e" providerId="ADAL" clId="{F6781B7D-DE49-774F-9254-4274125BBB67}" dt="2021-04-01T14:55:25.526" v="2" actId="2696"/>
        <pc:sldMkLst>
          <pc:docMk/>
          <pc:sldMk cId="3593300295" sldId="557"/>
        </pc:sldMkLst>
      </pc:sldChg>
      <pc:sldChg chg="del">
        <pc:chgData name="Khattab, Sherif" userId="c83b1e15-36f3-4f46-aceb-05aac24c545e" providerId="ADAL" clId="{F6781B7D-DE49-774F-9254-4274125BBB67}" dt="2021-04-01T14:55:28.700" v="3" actId="2696"/>
        <pc:sldMkLst>
          <pc:docMk/>
          <pc:sldMk cId="2958024077" sldId="558"/>
        </pc:sldMkLst>
      </pc:sldChg>
      <pc:sldChg chg="del">
        <pc:chgData name="Khattab, Sherif" userId="c83b1e15-36f3-4f46-aceb-05aac24c545e" providerId="ADAL" clId="{F6781B7D-DE49-774F-9254-4274125BBB67}" dt="2021-04-01T14:55:28.700" v="3" actId="2696"/>
        <pc:sldMkLst>
          <pc:docMk/>
          <pc:sldMk cId="2769531636" sldId="559"/>
        </pc:sldMkLst>
      </pc:sldChg>
      <pc:sldChg chg="del">
        <pc:chgData name="Khattab, Sherif" userId="c83b1e15-36f3-4f46-aceb-05aac24c545e" providerId="ADAL" clId="{F6781B7D-DE49-774F-9254-4274125BBB67}" dt="2021-04-01T14:55:28.700" v="3" actId="2696"/>
        <pc:sldMkLst>
          <pc:docMk/>
          <pc:sldMk cId="1354291359" sldId="560"/>
        </pc:sldMkLst>
      </pc:sldChg>
      <pc:sldChg chg="del">
        <pc:chgData name="Khattab, Sherif" userId="c83b1e15-36f3-4f46-aceb-05aac24c545e" providerId="ADAL" clId="{F6781B7D-DE49-774F-9254-4274125BBB67}" dt="2021-04-01T14:55:51.092" v="11" actId="2696"/>
        <pc:sldMkLst>
          <pc:docMk/>
          <pc:sldMk cId="897406678" sldId="561"/>
        </pc:sldMkLst>
      </pc:sldChg>
      <pc:sldMasterChg chg="del delSldLayout">
        <pc:chgData name="Khattab, Sherif" userId="c83b1e15-36f3-4f46-aceb-05aac24c545e" providerId="ADAL" clId="{F6781B7D-DE49-774F-9254-4274125BBB67}" dt="2021-04-01T14:55:51.092" v="11" actId="2696"/>
        <pc:sldMasterMkLst>
          <pc:docMk/>
          <pc:sldMasterMk cId="1739593421" sldId="2147483652"/>
        </pc:sldMasterMkLst>
        <pc:sldLayoutChg chg="del">
          <pc:chgData name="Khattab, Sherif" userId="c83b1e15-36f3-4f46-aceb-05aac24c545e" providerId="ADAL" clId="{F6781B7D-DE49-774F-9254-4274125BBB67}" dt="2021-04-01T14:55:51.092" v="11" actId="2696"/>
          <pc:sldLayoutMkLst>
            <pc:docMk/>
            <pc:sldMasterMk cId="1739593421" sldId="2147483652"/>
            <pc:sldLayoutMk cId="784623663" sldId="2147483653"/>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286161283" sldId="2147483654"/>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907835804" sldId="2147483655"/>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671229879" sldId="2147483656"/>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670465822" sldId="2147483657"/>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4192808860" sldId="2147483658"/>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417651811" sldId="2147483659"/>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729787615" sldId="2147483660"/>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350885123" sldId="2147483661"/>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3331062922" sldId="2147483662"/>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3537978127" sldId="2147483663"/>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4281435232" sldId="2147483664"/>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3340341177" sldId="2147483665"/>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2594160101" sldId="2147483666"/>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2024729690" sldId="2147483667"/>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3643443057" sldId="2147483668"/>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816384226" sldId="2147483669"/>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330214303" sldId="2147483670"/>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3721273392" sldId="2147483671"/>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2245489883" sldId="2147483672"/>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480669930" sldId="2147483673"/>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045346321" sldId="2147483674"/>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4188138883" sldId="2147483675"/>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260719692" sldId="2147483676"/>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381375925" sldId="2147483677"/>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263190688" sldId="2147483678"/>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719322535" sldId="2147483679"/>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996519952" sldId="2147483680"/>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853573510" sldId="2147483681"/>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3323018770" sldId="2147483682"/>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3772120809" sldId="2147483683"/>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4138095842" sldId="2147483684"/>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1985240191" sldId="2147483685"/>
          </pc:sldLayoutMkLst>
        </pc:sldLayoutChg>
        <pc:sldLayoutChg chg="del">
          <pc:chgData name="Khattab, Sherif" userId="c83b1e15-36f3-4f46-aceb-05aac24c545e" providerId="ADAL" clId="{F6781B7D-DE49-774F-9254-4274125BBB67}" dt="2021-04-01T14:55:51.092" v="11" actId="2696"/>
          <pc:sldLayoutMkLst>
            <pc:docMk/>
            <pc:sldMasterMk cId="1739593421" sldId="2147483652"/>
            <pc:sldLayoutMk cId="2085155124" sldId="2147483686"/>
          </pc:sldLayoutMkLst>
        </pc:sldLayoutChg>
      </pc:sldMasterChg>
      <pc:sldMasterChg chg="del delSldLayout">
        <pc:chgData name="Khattab, Sherif" userId="c83b1e15-36f3-4f46-aceb-05aac24c545e" providerId="ADAL" clId="{F6781B7D-DE49-774F-9254-4274125BBB67}" dt="2021-04-01T14:55:51.092" v="11" actId="2696"/>
        <pc:sldMasterMkLst>
          <pc:docMk/>
          <pc:sldMasterMk cId="2593472418" sldId="2147483687"/>
        </pc:sldMasterMkLst>
        <pc:sldLayoutChg chg="del">
          <pc:chgData name="Khattab, Sherif" userId="c83b1e15-36f3-4f46-aceb-05aac24c545e" providerId="ADAL" clId="{F6781B7D-DE49-774F-9254-4274125BBB67}" dt="2021-04-01T14:55:51.092" v="11" actId="2696"/>
          <pc:sldLayoutMkLst>
            <pc:docMk/>
            <pc:sldMasterMk cId="2593472418" sldId="2147483687"/>
            <pc:sldLayoutMk cId="18660102" sldId="2147483688"/>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187232016" sldId="2147483689"/>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136989714" sldId="2147483690"/>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2219117644" sldId="2147483691"/>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3747355272" sldId="2147483692"/>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2918431204" sldId="2147483693"/>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2160186323" sldId="2147483694"/>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1442045518" sldId="2147483695"/>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1819599120" sldId="2147483696"/>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1077965142" sldId="2147483697"/>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2981634996" sldId="2147483698"/>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2183651307" sldId="2147483699"/>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2039135591" sldId="2147483700"/>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743326115" sldId="2147483701"/>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2635766075" sldId="2147483702"/>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3562098379" sldId="2147483703"/>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2582738457" sldId="2147483704"/>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3187045664" sldId="2147483705"/>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1960150913" sldId="2147483706"/>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1180962149" sldId="2147483707"/>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2537701963" sldId="2147483708"/>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1431766276" sldId="2147483709"/>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295832947" sldId="2147483710"/>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2512451468" sldId="2147483711"/>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1754640580" sldId="2147483712"/>
          </pc:sldLayoutMkLst>
        </pc:sldLayoutChg>
        <pc:sldLayoutChg chg="del">
          <pc:chgData name="Khattab, Sherif" userId="c83b1e15-36f3-4f46-aceb-05aac24c545e" providerId="ADAL" clId="{F6781B7D-DE49-774F-9254-4274125BBB67}" dt="2021-04-01T14:55:51.092" v="11" actId="2696"/>
          <pc:sldLayoutMkLst>
            <pc:docMk/>
            <pc:sldMasterMk cId="2593472418" sldId="2147483687"/>
            <pc:sldLayoutMk cId="916547347" sldId="2147483713"/>
          </pc:sldLayoutMkLst>
        </pc:sldLayoutChg>
      </pc:sldMasterChg>
    </pc:docChg>
  </pc:docChgLst>
  <pc:docChgLst>
    <pc:chgData name="Khattab, Sherif" userId="c83b1e15-36f3-4f46-aceb-05aac24c545e" providerId="ADAL" clId="{CCBA98CA-D928-264B-BDA4-877EDF5A8B56}"/>
    <pc:docChg chg="undo custSel addSld delSld modSld sldOrd">
      <pc:chgData name="Khattab, Sherif" userId="c83b1e15-36f3-4f46-aceb-05aac24c545e" providerId="ADAL" clId="{CCBA98CA-D928-264B-BDA4-877EDF5A8B56}" dt="2021-02-25T15:24:55.560" v="441" actId="5793"/>
      <pc:docMkLst>
        <pc:docMk/>
      </pc:docMkLst>
      <pc:sldChg chg="del">
        <pc:chgData name="Khattab, Sherif" userId="c83b1e15-36f3-4f46-aceb-05aac24c545e" providerId="ADAL" clId="{CCBA98CA-D928-264B-BDA4-877EDF5A8B56}" dt="2021-02-25T15:19:26.754" v="381" actId="2696"/>
        <pc:sldMkLst>
          <pc:docMk/>
          <pc:sldMk cId="3681208715" sldId="257"/>
        </pc:sldMkLst>
      </pc:sldChg>
      <pc:sldChg chg="add">
        <pc:chgData name="Khattab, Sherif" userId="c83b1e15-36f3-4f46-aceb-05aac24c545e" providerId="ADAL" clId="{CCBA98CA-D928-264B-BDA4-877EDF5A8B56}" dt="2021-02-25T15:20:50.617" v="393"/>
        <pc:sldMkLst>
          <pc:docMk/>
          <pc:sldMk cId="712558247" sldId="266"/>
        </pc:sldMkLst>
      </pc:sldChg>
      <pc:sldChg chg="del">
        <pc:chgData name="Khattab, Sherif" userId="c83b1e15-36f3-4f46-aceb-05aac24c545e" providerId="ADAL" clId="{CCBA98CA-D928-264B-BDA4-877EDF5A8B56}" dt="2021-02-25T15:19:29.566" v="386" actId="2696"/>
        <pc:sldMkLst>
          <pc:docMk/>
          <pc:sldMk cId="3949722242" sldId="286"/>
        </pc:sldMkLst>
      </pc:sldChg>
      <pc:sldChg chg="delSp add del">
        <pc:chgData name="Khattab, Sherif" userId="c83b1e15-36f3-4f46-aceb-05aac24c545e" providerId="ADAL" clId="{CCBA98CA-D928-264B-BDA4-877EDF5A8B56}" dt="2021-02-25T15:24:30.231" v="439" actId="2696"/>
        <pc:sldMkLst>
          <pc:docMk/>
          <pc:sldMk cId="122444407" sldId="287"/>
        </pc:sldMkLst>
        <pc:spChg chg="del">
          <ac:chgData name="Khattab, Sherif" userId="c83b1e15-36f3-4f46-aceb-05aac24c545e" providerId="ADAL" clId="{CCBA98CA-D928-264B-BDA4-877EDF5A8B56}" dt="2021-02-25T15:23:19.555" v="426" actId="21"/>
          <ac:spMkLst>
            <pc:docMk/>
            <pc:sldMk cId="122444407" sldId="287"/>
            <ac:spMk id="41991" creationId="{3B09519B-42DA-41D4-8DFA-91675AB71EB5}"/>
          </ac:spMkLst>
        </pc:spChg>
      </pc:sldChg>
      <pc:sldChg chg="del">
        <pc:chgData name="Khattab, Sherif" userId="c83b1e15-36f3-4f46-aceb-05aac24c545e" providerId="ADAL" clId="{CCBA98CA-D928-264B-BDA4-877EDF5A8B56}" dt="2021-02-25T15:19:47.583" v="390" actId="2696"/>
        <pc:sldMkLst>
          <pc:docMk/>
          <pc:sldMk cId="1032220564" sldId="287"/>
        </pc:sldMkLst>
      </pc:sldChg>
      <pc:sldChg chg="del">
        <pc:chgData name="Khattab, Sherif" userId="c83b1e15-36f3-4f46-aceb-05aac24c545e" providerId="ADAL" clId="{CCBA98CA-D928-264B-BDA4-877EDF5A8B56}" dt="2021-02-25T15:20:00.167" v="392" actId="2696"/>
        <pc:sldMkLst>
          <pc:docMk/>
          <pc:sldMk cId="1268007695" sldId="288"/>
        </pc:sldMkLst>
      </pc:sldChg>
      <pc:sldChg chg="modSp mod">
        <pc:chgData name="Khattab, Sherif" userId="c83b1e15-36f3-4f46-aceb-05aac24c545e" providerId="ADAL" clId="{CCBA98CA-D928-264B-BDA4-877EDF5A8B56}" dt="2021-02-25T15:24:55.560" v="441" actId="5793"/>
        <pc:sldMkLst>
          <pc:docMk/>
          <pc:sldMk cId="463012687" sldId="289"/>
        </pc:sldMkLst>
        <pc:spChg chg="mod">
          <ac:chgData name="Khattab, Sherif" userId="c83b1e15-36f3-4f46-aceb-05aac24c545e" providerId="ADAL" clId="{CCBA98CA-D928-264B-BDA4-877EDF5A8B56}" dt="2021-02-25T15:24:55.560" v="441" actId="5793"/>
          <ac:spMkLst>
            <pc:docMk/>
            <pc:sldMk cId="463012687" sldId="289"/>
            <ac:spMk id="3" creationId="{A796DF92-F102-4646-A298-BB70F5017AAE}"/>
          </ac:spMkLst>
        </pc:spChg>
        <pc:spChg chg="mod">
          <ac:chgData name="Khattab, Sherif" userId="c83b1e15-36f3-4f46-aceb-05aac24c545e" providerId="ADAL" clId="{CCBA98CA-D928-264B-BDA4-877EDF5A8B56}" dt="2021-02-25T15:24:50.098" v="440" actId="20577"/>
          <ac:spMkLst>
            <pc:docMk/>
            <pc:sldMk cId="463012687" sldId="289"/>
            <ac:spMk id="46282" creationId="{E7A6F565-6797-41A4-9E37-DE763723D06D}"/>
          </ac:spMkLst>
        </pc:spChg>
      </pc:sldChg>
      <pc:sldChg chg="del">
        <pc:chgData name="Khattab, Sherif" userId="c83b1e15-36f3-4f46-aceb-05aac24c545e" providerId="ADAL" clId="{CCBA98CA-D928-264B-BDA4-877EDF5A8B56}" dt="2021-02-25T15:19:27.204" v="382" actId="2696"/>
        <pc:sldMkLst>
          <pc:docMk/>
          <pc:sldMk cId="3400641916" sldId="456"/>
        </pc:sldMkLst>
      </pc:sldChg>
      <pc:sldChg chg="del">
        <pc:chgData name="Khattab, Sherif" userId="c83b1e15-36f3-4f46-aceb-05aac24c545e" providerId="ADAL" clId="{CCBA98CA-D928-264B-BDA4-877EDF5A8B56}" dt="2021-02-25T15:19:27.725" v="383" actId="2696"/>
        <pc:sldMkLst>
          <pc:docMk/>
          <pc:sldMk cId="2840639230" sldId="457"/>
        </pc:sldMkLst>
      </pc:sldChg>
      <pc:sldChg chg="del">
        <pc:chgData name="Khattab, Sherif" userId="c83b1e15-36f3-4f46-aceb-05aac24c545e" providerId="ADAL" clId="{CCBA98CA-D928-264B-BDA4-877EDF5A8B56}" dt="2021-02-25T15:19:28.260" v="384" actId="2696"/>
        <pc:sldMkLst>
          <pc:docMk/>
          <pc:sldMk cId="2116012598" sldId="458"/>
        </pc:sldMkLst>
      </pc:sldChg>
      <pc:sldChg chg="del">
        <pc:chgData name="Khattab, Sherif" userId="c83b1e15-36f3-4f46-aceb-05aac24c545e" providerId="ADAL" clId="{CCBA98CA-D928-264B-BDA4-877EDF5A8B56}" dt="2021-02-25T15:19:28.915" v="385" actId="2696"/>
        <pc:sldMkLst>
          <pc:docMk/>
          <pc:sldMk cId="4107670357" sldId="460"/>
        </pc:sldMkLst>
      </pc:sldChg>
      <pc:sldChg chg="del">
        <pc:chgData name="Khattab, Sherif" userId="c83b1e15-36f3-4f46-aceb-05aac24c545e" providerId="ADAL" clId="{CCBA98CA-D928-264B-BDA4-877EDF5A8B56}" dt="2021-02-25T15:19:30.429" v="387" actId="2696"/>
        <pc:sldMkLst>
          <pc:docMk/>
          <pc:sldMk cId="3714784862" sldId="461"/>
        </pc:sldMkLst>
      </pc:sldChg>
      <pc:sldChg chg="addSp delSp modSp add mod">
        <pc:chgData name="Khattab, Sherif" userId="c83b1e15-36f3-4f46-aceb-05aac24c545e" providerId="ADAL" clId="{CCBA98CA-D928-264B-BDA4-877EDF5A8B56}" dt="2021-02-25T15:24:16.382" v="438" actId="1076"/>
        <pc:sldMkLst>
          <pc:docMk/>
          <pc:sldMk cId="30550501" sldId="462"/>
        </pc:sldMkLst>
        <pc:spChg chg="add del mod">
          <ac:chgData name="Khattab, Sherif" userId="c83b1e15-36f3-4f46-aceb-05aac24c545e" providerId="ADAL" clId="{CCBA98CA-D928-264B-BDA4-877EDF5A8B56}" dt="2021-02-25T15:23:13.037" v="425" actId="478"/>
          <ac:spMkLst>
            <pc:docMk/>
            <pc:sldMk cId="30550501" sldId="462"/>
            <ac:spMk id="2" creationId="{2E7FE488-5352-E64F-BA34-E021360CCC03}"/>
          </ac:spMkLst>
        </pc:spChg>
        <pc:spChg chg="add mod">
          <ac:chgData name="Khattab, Sherif" userId="c83b1e15-36f3-4f46-aceb-05aac24c545e" providerId="ADAL" clId="{CCBA98CA-D928-264B-BDA4-877EDF5A8B56}" dt="2021-02-25T15:24:16.382" v="438" actId="1076"/>
          <ac:spMkLst>
            <pc:docMk/>
            <pc:sldMk cId="30550501" sldId="462"/>
            <ac:spMk id="34" creationId="{66F29630-8D57-824B-B00D-EA0408B80622}"/>
          </ac:spMkLst>
        </pc:spChg>
        <pc:spChg chg="mod">
          <ac:chgData name="Khattab, Sherif" userId="c83b1e15-36f3-4f46-aceb-05aac24c545e" providerId="ADAL" clId="{CCBA98CA-D928-264B-BDA4-877EDF5A8B56}" dt="2021-02-25T15:23:36.356" v="431" actId="1076"/>
          <ac:spMkLst>
            <pc:docMk/>
            <pc:sldMk cId="30550501" sldId="462"/>
            <ac:spMk id="69" creationId="{C528BF96-5199-4A59-B9E4-7E72C35DA246}"/>
          </ac:spMkLst>
        </pc:spChg>
        <pc:spChg chg="del">
          <ac:chgData name="Khattab, Sherif" userId="c83b1e15-36f3-4f46-aceb-05aac24c545e" providerId="ADAL" clId="{CCBA98CA-D928-264B-BDA4-877EDF5A8B56}" dt="2021-02-25T15:23:10.220" v="424" actId="478"/>
          <ac:spMkLst>
            <pc:docMk/>
            <pc:sldMk cId="30550501" sldId="462"/>
            <ac:spMk id="15367" creationId="{C682B606-36D1-4D20-A0B5-489B0D19F6CB}"/>
          </ac:spMkLst>
        </pc:spChg>
        <pc:spChg chg="mod">
          <ac:chgData name="Khattab, Sherif" userId="c83b1e15-36f3-4f46-aceb-05aac24c545e" providerId="ADAL" clId="{CCBA98CA-D928-264B-BDA4-877EDF5A8B56}" dt="2021-02-25T15:23:58.230" v="434" actId="1076"/>
          <ac:spMkLst>
            <pc:docMk/>
            <pc:sldMk cId="30550501" sldId="462"/>
            <ac:spMk id="15370" creationId="{10960EB8-7CBF-4864-9F04-14ADD6E3CE4C}"/>
          </ac:spMkLst>
        </pc:spChg>
        <pc:spChg chg="mod">
          <ac:chgData name="Khattab, Sherif" userId="c83b1e15-36f3-4f46-aceb-05aac24c545e" providerId="ADAL" clId="{CCBA98CA-D928-264B-BDA4-877EDF5A8B56}" dt="2021-02-25T15:23:58.230" v="434" actId="1076"/>
          <ac:spMkLst>
            <pc:docMk/>
            <pc:sldMk cId="30550501" sldId="462"/>
            <ac:spMk id="15371" creationId="{2F6A9377-8E87-429E-804C-541C52E74552}"/>
          </ac:spMkLst>
        </pc:spChg>
        <pc:spChg chg="mod">
          <ac:chgData name="Khattab, Sherif" userId="c83b1e15-36f3-4f46-aceb-05aac24c545e" providerId="ADAL" clId="{CCBA98CA-D928-264B-BDA4-877EDF5A8B56}" dt="2021-02-25T15:23:58.230" v="434" actId="1076"/>
          <ac:spMkLst>
            <pc:docMk/>
            <pc:sldMk cId="30550501" sldId="462"/>
            <ac:spMk id="15373" creationId="{88A830AA-F338-489B-9C2C-A13FBE807D9C}"/>
          </ac:spMkLst>
        </pc:spChg>
        <pc:spChg chg="mod">
          <ac:chgData name="Khattab, Sherif" userId="c83b1e15-36f3-4f46-aceb-05aac24c545e" providerId="ADAL" clId="{CCBA98CA-D928-264B-BDA4-877EDF5A8B56}" dt="2021-02-25T15:23:58.230" v="434" actId="1076"/>
          <ac:spMkLst>
            <pc:docMk/>
            <pc:sldMk cId="30550501" sldId="462"/>
            <ac:spMk id="15374" creationId="{84F833D6-F4AA-4D55-A2C2-E4AE1CB89299}"/>
          </ac:spMkLst>
        </pc:spChg>
        <pc:spChg chg="mod">
          <ac:chgData name="Khattab, Sherif" userId="c83b1e15-36f3-4f46-aceb-05aac24c545e" providerId="ADAL" clId="{CCBA98CA-D928-264B-BDA4-877EDF5A8B56}" dt="2021-02-25T15:23:58.230" v="434" actId="1076"/>
          <ac:spMkLst>
            <pc:docMk/>
            <pc:sldMk cId="30550501" sldId="462"/>
            <ac:spMk id="15375" creationId="{B2C14D48-2AAA-4018-B2DC-8ECE4527D670}"/>
          </ac:spMkLst>
        </pc:spChg>
        <pc:spChg chg="mod">
          <ac:chgData name="Khattab, Sherif" userId="c83b1e15-36f3-4f46-aceb-05aac24c545e" providerId="ADAL" clId="{CCBA98CA-D928-264B-BDA4-877EDF5A8B56}" dt="2021-02-25T15:23:58.230" v="434" actId="1076"/>
          <ac:spMkLst>
            <pc:docMk/>
            <pc:sldMk cId="30550501" sldId="462"/>
            <ac:spMk id="15376" creationId="{69E0A646-87AD-4FBE-914E-D2484E6FEFC3}"/>
          </ac:spMkLst>
        </pc:spChg>
        <pc:spChg chg="mod">
          <ac:chgData name="Khattab, Sherif" userId="c83b1e15-36f3-4f46-aceb-05aac24c545e" providerId="ADAL" clId="{CCBA98CA-D928-264B-BDA4-877EDF5A8B56}" dt="2021-02-25T15:23:58.230" v="434" actId="1076"/>
          <ac:spMkLst>
            <pc:docMk/>
            <pc:sldMk cId="30550501" sldId="462"/>
            <ac:spMk id="15440" creationId="{3ADB356A-E862-42A8-8D6A-3E725A391B0B}"/>
          </ac:spMkLst>
        </pc:spChg>
        <pc:spChg chg="mod">
          <ac:chgData name="Khattab, Sherif" userId="c83b1e15-36f3-4f46-aceb-05aac24c545e" providerId="ADAL" clId="{CCBA98CA-D928-264B-BDA4-877EDF5A8B56}" dt="2021-02-25T15:23:58.230" v="434" actId="1076"/>
          <ac:spMkLst>
            <pc:docMk/>
            <pc:sldMk cId="30550501" sldId="462"/>
            <ac:spMk id="15441" creationId="{06F8BAC1-609D-456D-A2AC-5960F6E5553C}"/>
          </ac:spMkLst>
        </pc:spChg>
        <pc:spChg chg="mod">
          <ac:chgData name="Khattab, Sherif" userId="c83b1e15-36f3-4f46-aceb-05aac24c545e" providerId="ADAL" clId="{CCBA98CA-D928-264B-BDA4-877EDF5A8B56}" dt="2021-02-25T15:23:58.230" v="434" actId="1076"/>
          <ac:spMkLst>
            <pc:docMk/>
            <pc:sldMk cId="30550501" sldId="462"/>
            <ac:spMk id="15442" creationId="{8C74E55C-C07F-4B52-800E-85A7DE3ABE8F}"/>
          </ac:spMkLst>
        </pc:spChg>
        <pc:spChg chg="mod">
          <ac:chgData name="Khattab, Sherif" userId="c83b1e15-36f3-4f46-aceb-05aac24c545e" providerId="ADAL" clId="{CCBA98CA-D928-264B-BDA4-877EDF5A8B56}" dt="2021-02-25T15:23:58.230" v="434" actId="1076"/>
          <ac:spMkLst>
            <pc:docMk/>
            <pc:sldMk cId="30550501" sldId="462"/>
            <ac:spMk id="15443" creationId="{278AFF7D-3B72-4762-BE22-9E2B44EC4A6C}"/>
          </ac:spMkLst>
        </pc:spChg>
        <pc:spChg chg="mod">
          <ac:chgData name="Khattab, Sherif" userId="c83b1e15-36f3-4f46-aceb-05aac24c545e" providerId="ADAL" clId="{CCBA98CA-D928-264B-BDA4-877EDF5A8B56}" dt="2021-02-25T15:23:58.230" v="434" actId="1076"/>
          <ac:spMkLst>
            <pc:docMk/>
            <pc:sldMk cId="30550501" sldId="462"/>
            <ac:spMk id="15444" creationId="{92C01B71-7A47-4C92-AACB-849C68453456}"/>
          </ac:spMkLst>
        </pc:spChg>
        <pc:spChg chg="mod">
          <ac:chgData name="Khattab, Sherif" userId="c83b1e15-36f3-4f46-aceb-05aac24c545e" providerId="ADAL" clId="{CCBA98CA-D928-264B-BDA4-877EDF5A8B56}" dt="2021-02-25T15:23:58.230" v="434" actId="1076"/>
          <ac:spMkLst>
            <pc:docMk/>
            <pc:sldMk cId="30550501" sldId="462"/>
            <ac:spMk id="15445" creationId="{82717D57-0F04-42F4-BF6B-6708DA085B67}"/>
          </ac:spMkLst>
        </pc:spChg>
        <pc:spChg chg="mod">
          <ac:chgData name="Khattab, Sherif" userId="c83b1e15-36f3-4f46-aceb-05aac24c545e" providerId="ADAL" clId="{CCBA98CA-D928-264B-BDA4-877EDF5A8B56}" dt="2021-02-25T15:23:58.230" v="434" actId="1076"/>
          <ac:spMkLst>
            <pc:docMk/>
            <pc:sldMk cId="30550501" sldId="462"/>
            <ac:spMk id="15451" creationId="{E9BC0A36-3D1A-48BD-B3C2-4340B2971B80}"/>
          </ac:spMkLst>
        </pc:spChg>
        <pc:graphicFrameChg chg="mod">
          <ac:chgData name="Khattab, Sherif" userId="c83b1e15-36f3-4f46-aceb-05aac24c545e" providerId="ADAL" clId="{CCBA98CA-D928-264B-BDA4-877EDF5A8B56}" dt="2021-02-25T15:24:04.381" v="435" actId="1076"/>
          <ac:graphicFrameMkLst>
            <pc:docMk/>
            <pc:sldMk cId="30550501" sldId="462"/>
            <ac:graphicFrameMk id="15434" creationId="{9BDAD108-8745-49F7-A745-5930453D7CFC}"/>
          </ac:graphicFrameMkLst>
        </pc:graphicFrameChg>
        <pc:cxnChg chg="mod">
          <ac:chgData name="Khattab, Sherif" userId="c83b1e15-36f3-4f46-aceb-05aac24c545e" providerId="ADAL" clId="{CCBA98CA-D928-264B-BDA4-877EDF5A8B56}" dt="2021-02-25T15:23:58.230" v="434" actId="1076"/>
          <ac:cxnSpMkLst>
            <pc:docMk/>
            <pc:sldMk cId="30550501" sldId="462"/>
            <ac:cxnSpMk id="15435" creationId="{EAB014E5-7383-4357-9EF8-FEDE0ED97AF4}"/>
          </ac:cxnSpMkLst>
        </pc:cxnChg>
        <pc:cxnChg chg="mod">
          <ac:chgData name="Khattab, Sherif" userId="c83b1e15-36f3-4f46-aceb-05aac24c545e" providerId="ADAL" clId="{CCBA98CA-D928-264B-BDA4-877EDF5A8B56}" dt="2021-02-25T15:23:58.230" v="434" actId="1076"/>
          <ac:cxnSpMkLst>
            <pc:docMk/>
            <pc:sldMk cId="30550501" sldId="462"/>
            <ac:cxnSpMk id="15436" creationId="{DAB83A1B-AA94-4502-9E34-B6E5EC9E0B96}"/>
          </ac:cxnSpMkLst>
        </pc:cxnChg>
        <pc:cxnChg chg="mod">
          <ac:chgData name="Khattab, Sherif" userId="c83b1e15-36f3-4f46-aceb-05aac24c545e" providerId="ADAL" clId="{CCBA98CA-D928-264B-BDA4-877EDF5A8B56}" dt="2021-02-25T15:23:58.230" v="434" actId="1076"/>
          <ac:cxnSpMkLst>
            <pc:docMk/>
            <pc:sldMk cId="30550501" sldId="462"/>
            <ac:cxnSpMk id="15437" creationId="{219AC73F-DF4D-4C12-88C3-F69CE9864F37}"/>
          </ac:cxnSpMkLst>
        </pc:cxnChg>
        <pc:cxnChg chg="mod">
          <ac:chgData name="Khattab, Sherif" userId="c83b1e15-36f3-4f46-aceb-05aac24c545e" providerId="ADAL" clId="{CCBA98CA-D928-264B-BDA4-877EDF5A8B56}" dt="2021-02-25T15:23:58.230" v="434" actId="1076"/>
          <ac:cxnSpMkLst>
            <pc:docMk/>
            <pc:sldMk cId="30550501" sldId="462"/>
            <ac:cxnSpMk id="15438" creationId="{EB064ACF-3534-46F6-A362-17045B4F4A93}"/>
          </ac:cxnSpMkLst>
        </pc:cxnChg>
        <pc:cxnChg chg="mod">
          <ac:chgData name="Khattab, Sherif" userId="c83b1e15-36f3-4f46-aceb-05aac24c545e" providerId="ADAL" clId="{CCBA98CA-D928-264B-BDA4-877EDF5A8B56}" dt="2021-02-25T15:23:58.230" v="434" actId="1076"/>
          <ac:cxnSpMkLst>
            <pc:docMk/>
            <pc:sldMk cId="30550501" sldId="462"/>
            <ac:cxnSpMk id="15439" creationId="{52074E4C-3649-46B8-9A15-687B2251B9D9}"/>
          </ac:cxnSpMkLst>
        </pc:cxnChg>
        <pc:cxnChg chg="mod">
          <ac:chgData name="Khattab, Sherif" userId="c83b1e15-36f3-4f46-aceb-05aac24c545e" providerId="ADAL" clId="{CCBA98CA-D928-264B-BDA4-877EDF5A8B56}" dt="2021-02-25T15:23:58.230" v="434" actId="1076"/>
          <ac:cxnSpMkLst>
            <pc:docMk/>
            <pc:sldMk cId="30550501" sldId="462"/>
            <ac:cxnSpMk id="15446" creationId="{5A663216-B249-4211-892C-B481E718F2DF}"/>
          </ac:cxnSpMkLst>
        </pc:cxnChg>
        <pc:cxnChg chg="mod">
          <ac:chgData name="Khattab, Sherif" userId="c83b1e15-36f3-4f46-aceb-05aac24c545e" providerId="ADAL" clId="{CCBA98CA-D928-264B-BDA4-877EDF5A8B56}" dt="2021-02-25T15:23:58.230" v="434" actId="1076"/>
          <ac:cxnSpMkLst>
            <pc:docMk/>
            <pc:sldMk cId="30550501" sldId="462"/>
            <ac:cxnSpMk id="15447" creationId="{7809CEC5-DBA8-4921-8BA1-6ACA76963746}"/>
          </ac:cxnSpMkLst>
        </pc:cxnChg>
        <pc:cxnChg chg="mod">
          <ac:chgData name="Khattab, Sherif" userId="c83b1e15-36f3-4f46-aceb-05aac24c545e" providerId="ADAL" clId="{CCBA98CA-D928-264B-BDA4-877EDF5A8B56}" dt="2021-02-25T15:23:58.230" v="434" actId="1076"/>
          <ac:cxnSpMkLst>
            <pc:docMk/>
            <pc:sldMk cId="30550501" sldId="462"/>
            <ac:cxnSpMk id="15448" creationId="{9B8F5093-0B70-42A9-8825-E4E4AB5C8E8B}"/>
          </ac:cxnSpMkLst>
        </pc:cxnChg>
        <pc:cxnChg chg="mod">
          <ac:chgData name="Khattab, Sherif" userId="c83b1e15-36f3-4f46-aceb-05aac24c545e" providerId="ADAL" clId="{CCBA98CA-D928-264B-BDA4-877EDF5A8B56}" dt="2021-02-25T15:23:58.230" v="434" actId="1076"/>
          <ac:cxnSpMkLst>
            <pc:docMk/>
            <pc:sldMk cId="30550501" sldId="462"/>
            <ac:cxnSpMk id="15449" creationId="{597B19A8-F8BD-4E80-9090-6D2AAF0D7A3A}"/>
          </ac:cxnSpMkLst>
        </pc:cxnChg>
        <pc:cxnChg chg="mod">
          <ac:chgData name="Khattab, Sherif" userId="c83b1e15-36f3-4f46-aceb-05aac24c545e" providerId="ADAL" clId="{CCBA98CA-D928-264B-BDA4-877EDF5A8B56}" dt="2021-02-25T15:23:58.230" v="434" actId="1076"/>
          <ac:cxnSpMkLst>
            <pc:docMk/>
            <pc:sldMk cId="30550501" sldId="462"/>
            <ac:cxnSpMk id="15450" creationId="{5E2D026C-4BEF-467A-BA9D-ABCF07C1990B}"/>
          </ac:cxnSpMkLst>
        </pc:cxnChg>
        <pc:cxnChg chg="mod">
          <ac:chgData name="Khattab, Sherif" userId="c83b1e15-36f3-4f46-aceb-05aac24c545e" providerId="ADAL" clId="{CCBA98CA-D928-264B-BDA4-877EDF5A8B56}" dt="2021-02-25T15:23:58.230" v="434" actId="1076"/>
          <ac:cxnSpMkLst>
            <pc:docMk/>
            <pc:sldMk cId="30550501" sldId="462"/>
            <ac:cxnSpMk id="15452" creationId="{62F4E21D-24B4-4DB4-B97E-BEA56275D3C4}"/>
          </ac:cxnSpMkLst>
        </pc:cxnChg>
        <pc:cxnChg chg="mod">
          <ac:chgData name="Khattab, Sherif" userId="c83b1e15-36f3-4f46-aceb-05aac24c545e" providerId="ADAL" clId="{CCBA98CA-D928-264B-BDA4-877EDF5A8B56}" dt="2021-02-25T15:23:58.230" v="434" actId="1076"/>
          <ac:cxnSpMkLst>
            <pc:docMk/>
            <pc:sldMk cId="30550501" sldId="462"/>
            <ac:cxnSpMk id="15453" creationId="{0079FA74-3E7C-4CAA-98EE-29A5F7BC637F}"/>
          </ac:cxnSpMkLst>
        </pc:cxnChg>
        <pc:cxnChg chg="mod">
          <ac:chgData name="Khattab, Sherif" userId="c83b1e15-36f3-4f46-aceb-05aac24c545e" providerId="ADAL" clId="{CCBA98CA-D928-264B-BDA4-877EDF5A8B56}" dt="2021-02-25T15:23:58.230" v="434" actId="1076"/>
          <ac:cxnSpMkLst>
            <pc:docMk/>
            <pc:sldMk cId="30550501" sldId="462"/>
            <ac:cxnSpMk id="15454" creationId="{A0402E6C-29BC-4EC1-8324-F05E0FEB0779}"/>
          </ac:cxnSpMkLst>
        </pc:cxnChg>
      </pc:sldChg>
      <pc:sldChg chg="add del">
        <pc:chgData name="Khattab, Sherif" userId="c83b1e15-36f3-4f46-aceb-05aac24c545e" providerId="ADAL" clId="{CCBA98CA-D928-264B-BDA4-877EDF5A8B56}" dt="2021-02-25T15:19:47.583" v="390" actId="2696"/>
        <pc:sldMkLst>
          <pc:docMk/>
          <pc:sldMk cId="931898487" sldId="462"/>
        </pc:sldMkLst>
      </pc:sldChg>
      <pc:sldChg chg="add">
        <pc:chgData name="Khattab, Sherif" userId="c83b1e15-36f3-4f46-aceb-05aac24c545e" providerId="ADAL" clId="{CCBA98CA-D928-264B-BDA4-877EDF5A8B56}" dt="2021-02-25T15:20:50.617" v="393"/>
        <pc:sldMkLst>
          <pc:docMk/>
          <pc:sldMk cId="1215068544" sldId="470"/>
        </pc:sldMkLst>
      </pc:sldChg>
      <pc:sldChg chg="add">
        <pc:chgData name="Khattab, Sherif" userId="c83b1e15-36f3-4f46-aceb-05aac24c545e" providerId="ADAL" clId="{CCBA98CA-D928-264B-BDA4-877EDF5A8B56}" dt="2021-02-25T15:20:50.617" v="393"/>
        <pc:sldMkLst>
          <pc:docMk/>
          <pc:sldMk cId="3388432277" sldId="471"/>
        </pc:sldMkLst>
      </pc:sldChg>
      <pc:sldChg chg="add">
        <pc:chgData name="Khattab, Sherif" userId="c83b1e15-36f3-4f46-aceb-05aac24c545e" providerId="ADAL" clId="{CCBA98CA-D928-264B-BDA4-877EDF5A8B56}" dt="2021-02-25T15:20:50.617" v="393"/>
        <pc:sldMkLst>
          <pc:docMk/>
          <pc:sldMk cId="3899682656" sldId="472"/>
        </pc:sldMkLst>
      </pc:sldChg>
      <pc:sldChg chg="add">
        <pc:chgData name="Khattab, Sherif" userId="c83b1e15-36f3-4f46-aceb-05aac24c545e" providerId="ADAL" clId="{CCBA98CA-D928-264B-BDA4-877EDF5A8B56}" dt="2021-02-25T15:20:50.617" v="393"/>
        <pc:sldMkLst>
          <pc:docMk/>
          <pc:sldMk cId="1416205421" sldId="473"/>
        </pc:sldMkLst>
      </pc:sldChg>
      <pc:sldChg chg="add">
        <pc:chgData name="Khattab, Sherif" userId="c83b1e15-36f3-4f46-aceb-05aac24c545e" providerId="ADAL" clId="{CCBA98CA-D928-264B-BDA4-877EDF5A8B56}" dt="2021-02-25T15:20:50.617" v="393"/>
        <pc:sldMkLst>
          <pc:docMk/>
          <pc:sldMk cId="2922282012" sldId="474"/>
        </pc:sldMkLst>
      </pc:sldChg>
      <pc:sldChg chg="add">
        <pc:chgData name="Khattab, Sherif" userId="c83b1e15-36f3-4f46-aceb-05aac24c545e" providerId="ADAL" clId="{CCBA98CA-D928-264B-BDA4-877EDF5A8B56}" dt="2021-02-25T15:20:50.617" v="393"/>
        <pc:sldMkLst>
          <pc:docMk/>
          <pc:sldMk cId="4191706530" sldId="475"/>
        </pc:sldMkLst>
      </pc:sldChg>
      <pc:sldChg chg="add">
        <pc:chgData name="Khattab, Sherif" userId="c83b1e15-36f3-4f46-aceb-05aac24c545e" providerId="ADAL" clId="{CCBA98CA-D928-264B-BDA4-877EDF5A8B56}" dt="2021-02-25T15:20:50.617" v="393"/>
        <pc:sldMkLst>
          <pc:docMk/>
          <pc:sldMk cId="1155444083" sldId="476"/>
        </pc:sldMkLst>
      </pc:sldChg>
      <pc:sldChg chg="add">
        <pc:chgData name="Khattab, Sherif" userId="c83b1e15-36f3-4f46-aceb-05aac24c545e" providerId="ADAL" clId="{CCBA98CA-D928-264B-BDA4-877EDF5A8B56}" dt="2021-02-25T15:20:50.617" v="393"/>
        <pc:sldMkLst>
          <pc:docMk/>
          <pc:sldMk cId="2699784146" sldId="477"/>
        </pc:sldMkLst>
      </pc:sldChg>
      <pc:sldChg chg="add">
        <pc:chgData name="Khattab, Sherif" userId="c83b1e15-36f3-4f46-aceb-05aac24c545e" providerId="ADAL" clId="{CCBA98CA-D928-264B-BDA4-877EDF5A8B56}" dt="2021-02-25T15:20:50.617" v="393"/>
        <pc:sldMkLst>
          <pc:docMk/>
          <pc:sldMk cId="3905532786" sldId="478"/>
        </pc:sldMkLst>
      </pc:sldChg>
      <pc:sldChg chg="add">
        <pc:chgData name="Khattab, Sherif" userId="c83b1e15-36f3-4f46-aceb-05aac24c545e" providerId="ADAL" clId="{CCBA98CA-D928-264B-BDA4-877EDF5A8B56}" dt="2021-02-25T15:20:50.617" v="393"/>
        <pc:sldMkLst>
          <pc:docMk/>
          <pc:sldMk cId="1298367991" sldId="479"/>
        </pc:sldMkLst>
      </pc:sldChg>
      <pc:sldChg chg="add">
        <pc:chgData name="Khattab, Sherif" userId="c83b1e15-36f3-4f46-aceb-05aac24c545e" providerId="ADAL" clId="{CCBA98CA-D928-264B-BDA4-877EDF5A8B56}" dt="2021-02-25T15:20:50.617" v="393"/>
        <pc:sldMkLst>
          <pc:docMk/>
          <pc:sldMk cId="1218690417" sldId="480"/>
        </pc:sldMkLst>
      </pc:sldChg>
      <pc:sldChg chg="add">
        <pc:chgData name="Khattab, Sherif" userId="c83b1e15-36f3-4f46-aceb-05aac24c545e" providerId="ADAL" clId="{CCBA98CA-D928-264B-BDA4-877EDF5A8B56}" dt="2021-02-25T15:20:50.617" v="393"/>
        <pc:sldMkLst>
          <pc:docMk/>
          <pc:sldMk cId="3535438083" sldId="481"/>
        </pc:sldMkLst>
      </pc:sldChg>
      <pc:sldChg chg="add">
        <pc:chgData name="Khattab, Sherif" userId="c83b1e15-36f3-4f46-aceb-05aac24c545e" providerId="ADAL" clId="{CCBA98CA-D928-264B-BDA4-877EDF5A8B56}" dt="2021-02-25T15:20:50.617" v="393"/>
        <pc:sldMkLst>
          <pc:docMk/>
          <pc:sldMk cId="2057102088" sldId="482"/>
        </pc:sldMkLst>
      </pc:sldChg>
      <pc:sldChg chg="add">
        <pc:chgData name="Khattab, Sherif" userId="c83b1e15-36f3-4f46-aceb-05aac24c545e" providerId="ADAL" clId="{CCBA98CA-D928-264B-BDA4-877EDF5A8B56}" dt="2021-02-25T15:20:50.617" v="393"/>
        <pc:sldMkLst>
          <pc:docMk/>
          <pc:sldMk cId="2447634280" sldId="483"/>
        </pc:sldMkLst>
      </pc:sldChg>
      <pc:sldChg chg="add">
        <pc:chgData name="Khattab, Sherif" userId="c83b1e15-36f3-4f46-aceb-05aac24c545e" providerId="ADAL" clId="{CCBA98CA-D928-264B-BDA4-877EDF5A8B56}" dt="2021-02-25T15:20:50.617" v="393"/>
        <pc:sldMkLst>
          <pc:docMk/>
          <pc:sldMk cId="153139649" sldId="484"/>
        </pc:sldMkLst>
      </pc:sldChg>
      <pc:sldChg chg="add">
        <pc:chgData name="Khattab, Sherif" userId="c83b1e15-36f3-4f46-aceb-05aac24c545e" providerId="ADAL" clId="{CCBA98CA-D928-264B-BDA4-877EDF5A8B56}" dt="2021-02-25T15:20:50.617" v="393"/>
        <pc:sldMkLst>
          <pc:docMk/>
          <pc:sldMk cId="3525073586" sldId="485"/>
        </pc:sldMkLst>
      </pc:sldChg>
      <pc:sldChg chg="add">
        <pc:chgData name="Khattab, Sherif" userId="c83b1e15-36f3-4f46-aceb-05aac24c545e" providerId="ADAL" clId="{CCBA98CA-D928-264B-BDA4-877EDF5A8B56}" dt="2021-02-25T15:20:50.617" v="393"/>
        <pc:sldMkLst>
          <pc:docMk/>
          <pc:sldMk cId="3383821824" sldId="486"/>
        </pc:sldMkLst>
      </pc:sldChg>
      <pc:sldChg chg="add">
        <pc:chgData name="Khattab, Sherif" userId="c83b1e15-36f3-4f46-aceb-05aac24c545e" providerId="ADAL" clId="{CCBA98CA-D928-264B-BDA4-877EDF5A8B56}" dt="2021-02-25T15:20:50.617" v="393"/>
        <pc:sldMkLst>
          <pc:docMk/>
          <pc:sldMk cId="1452566324" sldId="487"/>
        </pc:sldMkLst>
      </pc:sldChg>
      <pc:sldChg chg="add">
        <pc:chgData name="Khattab, Sherif" userId="c83b1e15-36f3-4f46-aceb-05aac24c545e" providerId="ADAL" clId="{CCBA98CA-D928-264B-BDA4-877EDF5A8B56}" dt="2021-02-25T15:20:50.617" v="393"/>
        <pc:sldMkLst>
          <pc:docMk/>
          <pc:sldMk cId="944056640" sldId="488"/>
        </pc:sldMkLst>
      </pc:sldChg>
      <pc:sldChg chg="add">
        <pc:chgData name="Khattab, Sherif" userId="c83b1e15-36f3-4f46-aceb-05aac24c545e" providerId="ADAL" clId="{CCBA98CA-D928-264B-BDA4-877EDF5A8B56}" dt="2021-02-25T15:20:50.617" v="393"/>
        <pc:sldMkLst>
          <pc:docMk/>
          <pc:sldMk cId="3287903914" sldId="489"/>
        </pc:sldMkLst>
      </pc:sldChg>
      <pc:sldChg chg="add">
        <pc:chgData name="Khattab, Sherif" userId="c83b1e15-36f3-4f46-aceb-05aac24c545e" providerId="ADAL" clId="{CCBA98CA-D928-264B-BDA4-877EDF5A8B56}" dt="2021-02-25T15:20:50.617" v="393"/>
        <pc:sldMkLst>
          <pc:docMk/>
          <pc:sldMk cId="798407738" sldId="490"/>
        </pc:sldMkLst>
      </pc:sldChg>
      <pc:sldChg chg="add">
        <pc:chgData name="Khattab, Sherif" userId="c83b1e15-36f3-4f46-aceb-05aac24c545e" providerId="ADAL" clId="{CCBA98CA-D928-264B-BDA4-877EDF5A8B56}" dt="2021-02-25T15:20:50.617" v="393"/>
        <pc:sldMkLst>
          <pc:docMk/>
          <pc:sldMk cId="756847625" sldId="491"/>
        </pc:sldMkLst>
      </pc:sldChg>
      <pc:sldChg chg="add">
        <pc:chgData name="Khattab, Sherif" userId="c83b1e15-36f3-4f46-aceb-05aac24c545e" providerId="ADAL" clId="{CCBA98CA-D928-264B-BDA4-877EDF5A8B56}" dt="2021-02-25T15:20:50.617" v="393"/>
        <pc:sldMkLst>
          <pc:docMk/>
          <pc:sldMk cId="2724765287" sldId="492"/>
        </pc:sldMkLst>
      </pc:sldChg>
      <pc:sldChg chg="add">
        <pc:chgData name="Khattab, Sherif" userId="c83b1e15-36f3-4f46-aceb-05aac24c545e" providerId="ADAL" clId="{CCBA98CA-D928-264B-BDA4-877EDF5A8B56}" dt="2021-02-25T15:20:50.617" v="393"/>
        <pc:sldMkLst>
          <pc:docMk/>
          <pc:sldMk cId="4152191741" sldId="493"/>
        </pc:sldMkLst>
      </pc:sldChg>
      <pc:sldChg chg="add">
        <pc:chgData name="Khattab, Sherif" userId="c83b1e15-36f3-4f46-aceb-05aac24c545e" providerId="ADAL" clId="{CCBA98CA-D928-264B-BDA4-877EDF5A8B56}" dt="2021-02-25T15:20:50.617" v="393"/>
        <pc:sldMkLst>
          <pc:docMk/>
          <pc:sldMk cId="3631551235" sldId="494"/>
        </pc:sldMkLst>
      </pc:sldChg>
      <pc:sldChg chg="add">
        <pc:chgData name="Khattab, Sherif" userId="c83b1e15-36f3-4f46-aceb-05aac24c545e" providerId="ADAL" clId="{CCBA98CA-D928-264B-BDA4-877EDF5A8B56}" dt="2021-02-25T15:20:50.617" v="393"/>
        <pc:sldMkLst>
          <pc:docMk/>
          <pc:sldMk cId="2502517520" sldId="495"/>
        </pc:sldMkLst>
      </pc:sldChg>
      <pc:sldChg chg="modSp mod modAnim">
        <pc:chgData name="Khattab, Sherif" userId="c83b1e15-36f3-4f46-aceb-05aac24c545e" providerId="ADAL" clId="{CCBA98CA-D928-264B-BDA4-877EDF5A8B56}" dt="2021-02-25T15:22:09.726" v="395"/>
        <pc:sldMkLst>
          <pc:docMk/>
          <pc:sldMk cId="702367729" sldId="496"/>
        </pc:sldMkLst>
        <pc:spChg chg="mod">
          <ac:chgData name="Khattab, Sherif" userId="c83b1e15-36f3-4f46-aceb-05aac24c545e" providerId="ADAL" clId="{CCBA98CA-D928-264B-BDA4-877EDF5A8B56}" dt="2021-02-25T15:10:54.021" v="164" actId="20577"/>
          <ac:spMkLst>
            <pc:docMk/>
            <pc:sldMk cId="702367729" sldId="496"/>
            <ac:spMk id="3" creationId="{2466C52D-9A48-4683-BE7F-268D8DB7FAAD}"/>
          </ac:spMkLst>
        </pc:spChg>
      </pc:sldChg>
      <pc:sldChg chg="modSp mod modAnim">
        <pc:chgData name="Khattab, Sherif" userId="c83b1e15-36f3-4f46-aceb-05aac24c545e" providerId="ADAL" clId="{CCBA98CA-D928-264B-BDA4-877EDF5A8B56}" dt="2021-02-25T15:22:32.312" v="407"/>
        <pc:sldMkLst>
          <pc:docMk/>
          <pc:sldMk cId="4202616107" sldId="500"/>
        </pc:sldMkLst>
        <pc:spChg chg="mod">
          <ac:chgData name="Khattab, Sherif" userId="c83b1e15-36f3-4f46-aceb-05aac24c545e" providerId="ADAL" clId="{CCBA98CA-D928-264B-BDA4-877EDF5A8B56}" dt="2021-02-25T15:18:40.421" v="346" actId="20577"/>
          <ac:spMkLst>
            <pc:docMk/>
            <pc:sldMk cId="4202616107" sldId="500"/>
            <ac:spMk id="2" creationId="{6BF01C35-B7E9-AD43-99C8-95170559C8A0}"/>
          </ac:spMkLst>
        </pc:spChg>
        <pc:spChg chg="mod">
          <ac:chgData name="Khattab, Sherif" userId="c83b1e15-36f3-4f46-aceb-05aac24c545e" providerId="ADAL" clId="{CCBA98CA-D928-264B-BDA4-877EDF5A8B56}" dt="2021-02-25T15:22:24.546" v="405" actId="6549"/>
          <ac:spMkLst>
            <pc:docMk/>
            <pc:sldMk cId="4202616107" sldId="500"/>
            <ac:spMk id="3" creationId="{443F42C8-5750-0341-86AA-B64ED9D37EB6}"/>
          </ac:spMkLst>
        </pc:spChg>
      </pc:sldChg>
      <pc:sldChg chg="modSp">
        <pc:chgData name="Khattab, Sherif" userId="c83b1e15-36f3-4f46-aceb-05aac24c545e" providerId="ADAL" clId="{CCBA98CA-D928-264B-BDA4-877EDF5A8B56}" dt="2021-02-25T15:09:15.297" v="83"/>
        <pc:sldMkLst>
          <pc:docMk/>
          <pc:sldMk cId="2116864396" sldId="505"/>
        </pc:sldMkLst>
        <pc:spChg chg="mod">
          <ac:chgData name="Khattab, Sherif" userId="c83b1e15-36f3-4f46-aceb-05aac24c545e" providerId="ADAL" clId="{CCBA98CA-D928-264B-BDA4-877EDF5A8B56}" dt="2021-02-25T15:09:15.297" v="83"/>
          <ac:spMkLst>
            <pc:docMk/>
            <pc:sldMk cId="2116864396" sldId="505"/>
            <ac:spMk id="3" creationId="{9FDE3B14-90B9-4B5A-83C7-6E633E32EA28}"/>
          </ac:spMkLst>
        </pc:spChg>
      </pc:sldChg>
      <pc:sldChg chg="modSp mod">
        <pc:chgData name="Khattab, Sherif" userId="c83b1e15-36f3-4f46-aceb-05aac24c545e" providerId="ADAL" clId="{CCBA98CA-D928-264B-BDA4-877EDF5A8B56}" dt="2021-02-25T15:19:21.920" v="379" actId="20577"/>
        <pc:sldMkLst>
          <pc:docMk/>
          <pc:sldMk cId="3652489610" sldId="506"/>
        </pc:sldMkLst>
        <pc:spChg chg="mod">
          <ac:chgData name="Khattab, Sherif" userId="c83b1e15-36f3-4f46-aceb-05aac24c545e" providerId="ADAL" clId="{CCBA98CA-D928-264B-BDA4-877EDF5A8B56}" dt="2021-02-25T15:19:21.920" v="379" actId="20577"/>
          <ac:spMkLst>
            <pc:docMk/>
            <pc:sldMk cId="3652489610" sldId="506"/>
            <ac:spMk id="3" creationId="{9FDE3B14-90B9-4B5A-83C7-6E633E32EA28}"/>
          </ac:spMkLst>
        </pc:spChg>
      </pc:sldChg>
      <pc:sldChg chg="del">
        <pc:chgData name="Khattab, Sherif" userId="c83b1e15-36f3-4f46-aceb-05aac24c545e" providerId="ADAL" clId="{CCBA98CA-D928-264B-BDA4-877EDF5A8B56}" dt="2021-02-25T15:18:37.130" v="344" actId="2696"/>
        <pc:sldMkLst>
          <pc:docMk/>
          <pc:sldMk cId="2487721040" sldId="516"/>
        </pc:sldMkLst>
      </pc:sldChg>
      <pc:sldChg chg="del">
        <pc:chgData name="Khattab, Sherif" userId="c83b1e15-36f3-4f46-aceb-05aac24c545e" providerId="ADAL" clId="{CCBA98CA-D928-264B-BDA4-877EDF5A8B56}" dt="2021-02-25T15:19:24.604" v="380" actId="2696"/>
        <pc:sldMkLst>
          <pc:docMk/>
          <pc:sldMk cId="1616471687" sldId="518"/>
        </pc:sldMkLst>
      </pc:sldChg>
      <pc:sldChg chg="modSp mod modAnim">
        <pc:chgData name="Khattab, Sherif" userId="c83b1e15-36f3-4f46-aceb-05aac24c545e" providerId="ADAL" clId="{CCBA98CA-D928-264B-BDA4-877EDF5A8B56}" dt="2021-02-25T15:22:47.821" v="422"/>
        <pc:sldMkLst>
          <pc:docMk/>
          <pc:sldMk cId="2126070970" sldId="520"/>
        </pc:sldMkLst>
        <pc:spChg chg="mod">
          <ac:chgData name="Khattab, Sherif" userId="c83b1e15-36f3-4f46-aceb-05aac24c545e" providerId="ADAL" clId="{CCBA98CA-D928-264B-BDA4-877EDF5A8B56}" dt="2021-02-25T15:18:43.446" v="348" actId="20577"/>
          <ac:spMkLst>
            <pc:docMk/>
            <pc:sldMk cId="2126070970" sldId="520"/>
            <ac:spMk id="2" creationId="{08235729-9B80-4A9E-BC29-C4B6E026AAF2}"/>
          </ac:spMkLst>
        </pc:spChg>
        <pc:spChg chg="mod">
          <ac:chgData name="Khattab, Sherif" userId="c83b1e15-36f3-4f46-aceb-05aac24c545e" providerId="ADAL" clId="{CCBA98CA-D928-264B-BDA4-877EDF5A8B56}" dt="2021-02-25T15:22:38.779" v="419" actId="6549"/>
          <ac:spMkLst>
            <pc:docMk/>
            <pc:sldMk cId="2126070970" sldId="520"/>
            <ac:spMk id="3" creationId="{D7399D59-7ED8-4451-AEDE-1AC4DE33563A}"/>
          </ac:spMkLst>
        </pc:spChg>
      </pc:sldChg>
      <pc:sldChg chg="add ord modAnim">
        <pc:chgData name="Khattab, Sherif" userId="c83b1e15-36f3-4f46-aceb-05aac24c545e" providerId="ADAL" clId="{CCBA98CA-D928-264B-BDA4-877EDF5A8B56}" dt="2021-02-25T15:22:56.635" v="423" actId="20578"/>
        <pc:sldMkLst>
          <pc:docMk/>
          <pc:sldMk cId="3688450523" sldId="521"/>
        </pc:sldMkLst>
      </pc:sldChg>
      <pc:sldChg chg="add ord">
        <pc:chgData name="Khattab, Sherif" userId="c83b1e15-36f3-4f46-aceb-05aac24c545e" providerId="ADAL" clId="{CCBA98CA-D928-264B-BDA4-877EDF5A8B56}" dt="2021-02-25T15:22:56.635" v="423" actId="20578"/>
        <pc:sldMkLst>
          <pc:docMk/>
          <pc:sldMk cId="2393077361" sldId="522"/>
        </pc:sldMkLst>
      </pc:sldChg>
    </pc:docChg>
  </pc:docChgLst>
  <pc:docChgLst>
    <pc:chgData name="Sherif Khattab" userId="c83b1e15-36f3-4f46-aceb-05aac24c545e" providerId="ADAL" clId="{ABB67501-56CA-48C9-9ECA-2EC04BBE2D49}"/>
    <pc:docChg chg="undo custSel addSld delSld modSld">
      <pc:chgData name="Sherif Khattab" userId="c83b1e15-36f3-4f46-aceb-05aac24c545e" providerId="ADAL" clId="{ABB67501-56CA-48C9-9ECA-2EC04BBE2D49}" dt="2021-03-23T21:17:34.228" v="684" actId="1076"/>
      <pc:docMkLst>
        <pc:docMk/>
      </pc:docMkLst>
      <pc:sldChg chg="del">
        <pc:chgData name="Sherif Khattab" userId="c83b1e15-36f3-4f46-aceb-05aac24c545e" providerId="ADAL" clId="{ABB67501-56CA-48C9-9ECA-2EC04BBE2D49}" dt="2021-03-23T13:50:17.601" v="180" actId="47"/>
        <pc:sldMkLst>
          <pc:docMk/>
          <pc:sldMk cId="4217920703" sldId="280"/>
        </pc:sldMkLst>
      </pc:sldChg>
      <pc:sldChg chg="del">
        <pc:chgData name="Sherif Khattab" userId="c83b1e15-36f3-4f46-aceb-05aac24c545e" providerId="ADAL" clId="{ABB67501-56CA-48C9-9ECA-2EC04BBE2D49}" dt="2021-03-23T13:50:17.601" v="180" actId="47"/>
        <pc:sldMkLst>
          <pc:docMk/>
          <pc:sldMk cId="3458028039" sldId="281"/>
        </pc:sldMkLst>
      </pc:sldChg>
      <pc:sldChg chg="del">
        <pc:chgData name="Sherif Khattab" userId="c83b1e15-36f3-4f46-aceb-05aac24c545e" providerId="ADAL" clId="{ABB67501-56CA-48C9-9ECA-2EC04BBE2D49}" dt="2021-03-23T13:50:17.601" v="180" actId="47"/>
        <pc:sldMkLst>
          <pc:docMk/>
          <pc:sldMk cId="3665817636" sldId="282"/>
        </pc:sldMkLst>
      </pc:sldChg>
      <pc:sldChg chg="del">
        <pc:chgData name="Sherif Khattab" userId="c83b1e15-36f3-4f46-aceb-05aac24c545e" providerId="ADAL" clId="{ABB67501-56CA-48C9-9ECA-2EC04BBE2D49}" dt="2021-03-23T13:50:17.601" v="180" actId="47"/>
        <pc:sldMkLst>
          <pc:docMk/>
          <pc:sldMk cId="1685913677" sldId="325"/>
        </pc:sldMkLst>
      </pc:sldChg>
      <pc:sldChg chg="del">
        <pc:chgData name="Sherif Khattab" userId="c83b1e15-36f3-4f46-aceb-05aac24c545e" providerId="ADAL" clId="{ABB67501-56CA-48C9-9ECA-2EC04BBE2D49}" dt="2021-03-23T13:50:17.601" v="180" actId="47"/>
        <pc:sldMkLst>
          <pc:docMk/>
          <pc:sldMk cId="4145898815" sldId="326"/>
        </pc:sldMkLst>
      </pc:sldChg>
      <pc:sldChg chg="del">
        <pc:chgData name="Sherif Khattab" userId="c83b1e15-36f3-4f46-aceb-05aac24c545e" providerId="ADAL" clId="{ABB67501-56CA-48C9-9ECA-2EC04BBE2D49}" dt="2021-03-23T13:50:17.601" v="180" actId="47"/>
        <pc:sldMkLst>
          <pc:docMk/>
          <pc:sldMk cId="2678529084" sldId="327"/>
        </pc:sldMkLst>
      </pc:sldChg>
      <pc:sldChg chg="del">
        <pc:chgData name="Sherif Khattab" userId="c83b1e15-36f3-4f46-aceb-05aac24c545e" providerId="ADAL" clId="{ABB67501-56CA-48C9-9ECA-2EC04BBE2D49}" dt="2021-03-23T13:50:17.601" v="180" actId="47"/>
        <pc:sldMkLst>
          <pc:docMk/>
          <pc:sldMk cId="1616275" sldId="328"/>
        </pc:sldMkLst>
      </pc:sldChg>
      <pc:sldChg chg="del">
        <pc:chgData name="Sherif Khattab" userId="c83b1e15-36f3-4f46-aceb-05aac24c545e" providerId="ADAL" clId="{ABB67501-56CA-48C9-9ECA-2EC04BBE2D49}" dt="2021-03-23T13:50:17.601" v="180" actId="47"/>
        <pc:sldMkLst>
          <pc:docMk/>
          <pc:sldMk cId="3998173857" sldId="329"/>
        </pc:sldMkLst>
      </pc:sldChg>
      <pc:sldChg chg="modSp modAnim">
        <pc:chgData name="Sherif Khattab" userId="c83b1e15-36f3-4f46-aceb-05aac24c545e" providerId="ADAL" clId="{ABB67501-56CA-48C9-9ECA-2EC04BBE2D49}" dt="2021-03-23T13:48:35.057" v="45" actId="20577"/>
        <pc:sldMkLst>
          <pc:docMk/>
          <pc:sldMk cId="702367729" sldId="496"/>
        </pc:sldMkLst>
        <pc:spChg chg="mod">
          <ac:chgData name="Sherif Khattab" userId="c83b1e15-36f3-4f46-aceb-05aac24c545e" providerId="ADAL" clId="{ABB67501-56CA-48C9-9ECA-2EC04BBE2D49}" dt="2021-03-23T13:48:35.057" v="45" actId="20577"/>
          <ac:spMkLst>
            <pc:docMk/>
            <pc:sldMk cId="702367729" sldId="496"/>
            <ac:spMk id="3" creationId="{2466C52D-9A48-4683-BE7F-268D8DB7FAAD}"/>
          </ac:spMkLst>
        </pc:spChg>
      </pc:sldChg>
      <pc:sldChg chg="modSp mod modAnim">
        <pc:chgData name="Sherif Khattab" userId="c83b1e15-36f3-4f46-aceb-05aac24c545e" providerId="ADAL" clId="{ABB67501-56CA-48C9-9ECA-2EC04BBE2D49}" dt="2021-03-23T14:30:52.499" v="476" actId="6549"/>
        <pc:sldMkLst>
          <pc:docMk/>
          <pc:sldMk cId="4202616107" sldId="500"/>
        </pc:sldMkLst>
        <pc:spChg chg="mod">
          <ac:chgData name="Sherif Khattab" userId="c83b1e15-36f3-4f46-aceb-05aac24c545e" providerId="ADAL" clId="{ABB67501-56CA-48C9-9ECA-2EC04BBE2D49}" dt="2021-03-23T14:30:52.499" v="476" actId="6549"/>
          <ac:spMkLst>
            <pc:docMk/>
            <pc:sldMk cId="4202616107" sldId="500"/>
            <ac:spMk id="3" creationId="{443F42C8-5750-0341-86AA-B64ED9D37EB6}"/>
          </ac:spMkLst>
        </pc:spChg>
      </pc:sldChg>
      <pc:sldChg chg="modSp mod">
        <pc:chgData name="Sherif Khattab" userId="c83b1e15-36f3-4f46-aceb-05aac24c545e" providerId="ADAL" clId="{ABB67501-56CA-48C9-9ECA-2EC04BBE2D49}" dt="2021-03-23T13:49:33.059" v="134" actId="20577"/>
        <pc:sldMkLst>
          <pc:docMk/>
          <pc:sldMk cId="2116864396" sldId="505"/>
        </pc:sldMkLst>
        <pc:spChg chg="mod">
          <ac:chgData name="Sherif Khattab" userId="c83b1e15-36f3-4f46-aceb-05aac24c545e" providerId="ADAL" clId="{ABB67501-56CA-48C9-9ECA-2EC04BBE2D49}" dt="2021-03-23T13:49:33.059" v="134" actId="20577"/>
          <ac:spMkLst>
            <pc:docMk/>
            <pc:sldMk cId="2116864396" sldId="505"/>
            <ac:spMk id="3" creationId="{9FDE3B14-90B9-4B5A-83C7-6E633E32EA28}"/>
          </ac:spMkLst>
        </pc:spChg>
      </pc:sldChg>
      <pc:sldChg chg="modSp mod">
        <pc:chgData name="Sherif Khattab" userId="c83b1e15-36f3-4f46-aceb-05aac24c545e" providerId="ADAL" clId="{ABB67501-56CA-48C9-9ECA-2EC04BBE2D49}" dt="2021-03-23T13:50:02.610" v="179" actId="20577"/>
        <pc:sldMkLst>
          <pc:docMk/>
          <pc:sldMk cId="3652489610" sldId="506"/>
        </pc:sldMkLst>
        <pc:spChg chg="mod">
          <ac:chgData name="Sherif Khattab" userId="c83b1e15-36f3-4f46-aceb-05aac24c545e" providerId="ADAL" clId="{ABB67501-56CA-48C9-9ECA-2EC04BBE2D49}" dt="2021-03-23T13:50:02.610" v="179" actId="20577"/>
          <ac:spMkLst>
            <pc:docMk/>
            <pc:sldMk cId="3652489610" sldId="506"/>
            <ac:spMk id="3" creationId="{9FDE3B14-90B9-4B5A-83C7-6E633E32EA28}"/>
          </ac:spMkLst>
        </pc:spChg>
      </pc:sldChg>
      <pc:sldChg chg="modSp mod modAnim">
        <pc:chgData name="Sherif Khattab" userId="c83b1e15-36f3-4f46-aceb-05aac24c545e" providerId="ADAL" clId="{ABB67501-56CA-48C9-9ECA-2EC04BBE2D49}" dt="2021-03-23T14:31:11.909" v="496" actId="20577"/>
        <pc:sldMkLst>
          <pc:docMk/>
          <pc:sldMk cId="3106578269" sldId="548"/>
        </pc:sldMkLst>
        <pc:spChg chg="mod">
          <ac:chgData name="Sherif Khattab" userId="c83b1e15-36f3-4f46-aceb-05aac24c545e" providerId="ADAL" clId="{ABB67501-56CA-48C9-9ECA-2EC04BBE2D49}" dt="2021-03-23T14:31:11.909" v="496" actId="20577"/>
          <ac:spMkLst>
            <pc:docMk/>
            <pc:sldMk cId="3106578269" sldId="548"/>
            <ac:spMk id="3" creationId="{8A6E32F3-197B-3B45-8FE6-0B7FD2891934}"/>
          </ac:spMkLst>
        </pc:spChg>
      </pc:sldChg>
      <pc:sldChg chg="addSp modSp new mod">
        <pc:chgData name="Sherif Khattab" userId="c83b1e15-36f3-4f46-aceb-05aac24c545e" providerId="ADAL" clId="{ABB67501-56CA-48C9-9ECA-2EC04BBE2D49}" dt="2021-03-23T21:10:56.577" v="536" actId="1076"/>
        <pc:sldMkLst>
          <pc:docMk/>
          <pc:sldMk cId="428283555" sldId="549"/>
        </pc:sldMkLst>
        <pc:spChg chg="mod">
          <ac:chgData name="Sherif Khattab" userId="c83b1e15-36f3-4f46-aceb-05aac24c545e" providerId="ADAL" clId="{ABB67501-56CA-48C9-9ECA-2EC04BBE2D49}" dt="2021-03-23T21:10:50.229" v="533" actId="20577"/>
          <ac:spMkLst>
            <pc:docMk/>
            <pc:sldMk cId="428283555" sldId="549"/>
            <ac:spMk id="2" creationId="{01EAC1CE-4716-4377-940B-64885BE6E415}"/>
          </ac:spMkLst>
        </pc:spChg>
        <pc:picChg chg="add mod">
          <ac:chgData name="Sherif Khattab" userId="c83b1e15-36f3-4f46-aceb-05aac24c545e" providerId="ADAL" clId="{ABB67501-56CA-48C9-9ECA-2EC04BBE2D49}" dt="2021-03-23T21:10:56.577" v="536" actId="1076"/>
          <ac:picMkLst>
            <pc:docMk/>
            <pc:sldMk cId="428283555" sldId="549"/>
            <ac:picMk id="7" creationId="{748BD98A-B7E7-49C0-B083-C77FF028E93A}"/>
          </ac:picMkLst>
        </pc:picChg>
      </pc:sldChg>
      <pc:sldChg chg="del">
        <pc:chgData name="Sherif Khattab" userId="c83b1e15-36f3-4f46-aceb-05aac24c545e" providerId="ADAL" clId="{ABB67501-56CA-48C9-9ECA-2EC04BBE2D49}" dt="2021-03-23T13:48:46.109" v="46" actId="47"/>
        <pc:sldMkLst>
          <pc:docMk/>
          <pc:sldMk cId="1152972563" sldId="549"/>
        </pc:sldMkLst>
      </pc:sldChg>
      <pc:sldChg chg="addSp modSp new mod">
        <pc:chgData name="Sherif Khattab" userId="c83b1e15-36f3-4f46-aceb-05aac24c545e" providerId="ADAL" clId="{ABB67501-56CA-48C9-9ECA-2EC04BBE2D49}" dt="2021-03-23T21:11:45.228" v="583" actId="1076"/>
        <pc:sldMkLst>
          <pc:docMk/>
          <pc:sldMk cId="260112464" sldId="550"/>
        </pc:sldMkLst>
        <pc:spChg chg="mod">
          <ac:chgData name="Sherif Khattab" userId="c83b1e15-36f3-4f46-aceb-05aac24c545e" providerId="ADAL" clId="{ABB67501-56CA-48C9-9ECA-2EC04BBE2D49}" dt="2021-03-23T21:11:39.059" v="580" actId="20577"/>
          <ac:spMkLst>
            <pc:docMk/>
            <pc:sldMk cId="260112464" sldId="550"/>
            <ac:spMk id="2" creationId="{77C691EC-34DD-4168-A6E5-60DF944D7568}"/>
          </ac:spMkLst>
        </pc:spChg>
        <pc:picChg chg="add mod">
          <ac:chgData name="Sherif Khattab" userId="c83b1e15-36f3-4f46-aceb-05aac24c545e" providerId="ADAL" clId="{ABB67501-56CA-48C9-9ECA-2EC04BBE2D49}" dt="2021-03-23T21:11:45.228" v="583" actId="1076"/>
          <ac:picMkLst>
            <pc:docMk/>
            <pc:sldMk cId="260112464" sldId="550"/>
            <ac:picMk id="7" creationId="{12EB6F70-A5FF-44C4-B29D-68B767E28C32}"/>
          </ac:picMkLst>
        </pc:picChg>
      </pc:sldChg>
      <pc:sldChg chg="del">
        <pc:chgData name="Sherif Khattab" userId="c83b1e15-36f3-4f46-aceb-05aac24c545e" providerId="ADAL" clId="{ABB67501-56CA-48C9-9ECA-2EC04BBE2D49}" dt="2021-03-23T13:48:46.109" v="46" actId="47"/>
        <pc:sldMkLst>
          <pc:docMk/>
          <pc:sldMk cId="817296558" sldId="550"/>
        </pc:sldMkLst>
      </pc:sldChg>
      <pc:sldChg chg="addSp delSp modSp new mod">
        <pc:chgData name="Sherif Khattab" userId="c83b1e15-36f3-4f46-aceb-05aac24c545e" providerId="ADAL" clId="{ABB67501-56CA-48C9-9ECA-2EC04BBE2D49}" dt="2021-03-23T21:12:52.560" v="619" actId="1076"/>
        <pc:sldMkLst>
          <pc:docMk/>
          <pc:sldMk cId="2345527345" sldId="551"/>
        </pc:sldMkLst>
        <pc:spChg chg="mod">
          <ac:chgData name="Sherif Khattab" userId="c83b1e15-36f3-4f46-aceb-05aac24c545e" providerId="ADAL" clId="{ABB67501-56CA-48C9-9ECA-2EC04BBE2D49}" dt="2021-03-23T21:12:19.240" v="614" actId="20577"/>
          <ac:spMkLst>
            <pc:docMk/>
            <pc:sldMk cId="2345527345" sldId="551"/>
            <ac:spMk id="2" creationId="{A5A46C4B-8311-459C-96B7-86C029AABA30}"/>
          </ac:spMkLst>
        </pc:spChg>
        <pc:picChg chg="add mod">
          <ac:chgData name="Sherif Khattab" userId="c83b1e15-36f3-4f46-aceb-05aac24c545e" providerId="ADAL" clId="{ABB67501-56CA-48C9-9ECA-2EC04BBE2D49}" dt="2021-03-23T21:12:52.560" v="619" actId="1076"/>
          <ac:picMkLst>
            <pc:docMk/>
            <pc:sldMk cId="2345527345" sldId="551"/>
            <ac:picMk id="8" creationId="{7D2264EE-41BF-4FDF-8C91-6CB53FB6D7B6}"/>
          </ac:picMkLst>
        </pc:picChg>
        <pc:inkChg chg="add del">
          <ac:chgData name="Sherif Khattab" userId="c83b1e15-36f3-4f46-aceb-05aac24c545e" providerId="ADAL" clId="{ABB67501-56CA-48C9-9ECA-2EC04BBE2D49}" dt="2021-03-23T21:12:22.614" v="616"/>
          <ac:inkMkLst>
            <pc:docMk/>
            <pc:sldMk cId="2345527345" sldId="551"/>
            <ac:inkMk id="6" creationId="{06A5A3D0-9568-4F1B-82C6-A32168EA1997}"/>
          </ac:inkMkLst>
        </pc:inkChg>
      </pc:sldChg>
      <pc:sldChg chg="del">
        <pc:chgData name="Sherif Khattab" userId="c83b1e15-36f3-4f46-aceb-05aac24c545e" providerId="ADAL" clId="{ABB67501-56CA-48C9-9ECA-2EC04BBE2D49}" dt="2021-03-23T13:48:46.109" v="46" actId="47"/>
        <pc:sldMkLst>
          <pc:docMk/>
          <pc:sldMk cId="3946314330" sldId="551"/>
        </pc:sldMkLst>
      </pc:sldChg>
      <pc:sldChg chg="del">
        <pc:chgData name="Sherif Khattab" userId="c83b1e15-36f3-4f46-aceb-05aac24c545e" providerId="ADAL" clId="{ABB67501-56CA-48C9-9ECA-2EC04BBE2D49}" dt="2021-03-23T13:48:47.935" v="47" actId="47"/>
        <pc:sldMkLst>
          <pc:docMk/>
          <pc:sldMk cId="1029481760" sldId="552"/>
        </pc:sldMkLst>
      </pc:sldChg>
      <pc:sldChg chg="addSp modSp new mod">
        <pc:chgData name="Sherif Khattab" userId="c83b1e15-36f3-4f46-aceb-05aac24c545e" providerId="ADAL" clId="{ABB67501-56CA-48C9-9ECA-2EC04BBE2D49}" dt="2021-03-23T21:13:37.501" v="631" actId="1076"/>
        <pc:sldMkLst>
          <pc:docMk/>
          <pc:sldMk cId="2710081899" sldId="552"/>
        </pc:sldMkLst>
        <pc:spChg chg="mod">
          <ac:chgData name="Sherif Khattab" userId="c83b1e15-36f3-4f46-aceb-05aac24c545e" providerId="ADAL" clId="{ABB67501-56CA-48C9-9ECA-2EC04BBE2D49}" dt="2021-03-23T21:13:31.238" v="627" actId="20577"/>
          <ac:spMkLst>
            <pc:docMk/>
            <pc:sldMk cId="2710081899" sldId="552"/>
            <ac:spMk id="2" creationId="{2B691CB9-8960-42D1-A3A6-642BF013F53F}"/>
          </ac:spMkLst>
        </pc:spChg>
        <pc:picChg chg="add mod">
          <ac:chgData name="Sherif Khattab" userId="c83b1e15-36f3-4f46-aceb-05aac24c545e" providerId="ADAL" clId="{ABB67501-56CA-48C9-9ECA-2EC04BBE2D49}" dt="2021-03-23T21:13:37.501" v="631" actId="1076"/>
          <ac:picMkLst>
            <pc:docMk/>
            <pc:sldMk cId="2710081899" sldId="552"/>
            <ac:picMk id="7" creationId="{9CA173C7-CFE1-43A8-B90F-EAD9CEA44BA0}"/>
          </ac:picMkLst>
        </pc:picChg>
      </pc:sldChg>
      <pc:sldChg chg="addSp delSp modSp new mod">
        <pc:chgData name="Sherif Khattab" userId="c83b1e15-36f3-4f46-aceb-05aac24c545e" providerId="ADAL" clId="{ABB67501-56CA-48C9-9ECA-2EC04BBE2D49}" dt="2021-03-23T21:17:34.228" v="684" actId="1076"/>
        <pc:sldMkLst>
          <pc:docMk/>
          <pc:sldMk cId="610468400" sldId="553"/>
        </pc:sldMkLst>
        <pc:spChg chg="mod">
          <ac:chgData name="Sherif Khattab" userId="c83b1e15-36f3-4f46-aceb-05aac24c545e" providerId="ADAL" clId="{ABB67501-56CA-48C9-9ECA-2EC04BBE2D49}" dt="2021-03-23T21:14:01.418" v="641" actId="20577"/>
          <ac:spMkLst>
            <pc:docMk/>
            <pc:sldMk cId="610468400" sldId="553"/>
            <ac:spMk id="2" creationId="{F81FC823-7F2D-4AFA-8BEA-9D376863D28A}"/>
          </ac:spMkLst>
        </pc:spChg>
        <pc:picChg chg="add del mod">
          <ac:chgData name="Sherif Khattab" userId="c83b1e15-36f3-4f46-aceb-05aac24c545e" providerId="ADAL" clId="{ABB67501-56CA-48C9-9ECA-2EC04BBE2D49}" dt="2021-03-23T21:17:15.136" v="681" actId="478"/>
          <ac:picMkLst>
            <pc:docMk/>
            <pc:sldMk cId="610468400" sldId="553"/>
            <ac:picMk id="7" creationId="{38573E59-0DF1-45A0-B843-E63C6D332361}"/>
          </ac:picMkLst>
        </pc:picChg>
        <pc:picChg chg="add mod">
          <ac:chgData name="Sherif Khattab" userId="c83b1e15-36f3-4f46-aceb-05aac24c545e" providerId="ADAL" clId="{ABB67501-56CA-48C9-9ECA-2EC04BBE2D49}" dt="2021-03-23T21:17:34.228" v="684" actId="1076"/>
          <ac:picMkLst>
            <pc:docMk/>
            <pc:sldMk cId="610468400" sldId="553"/>
            <ac:picMk id="9" creationId="{41C8A7CC-BBC8-4C03-A79C-1438FBEAAC04}"/>
          </ac:picMkLst>
        </pc:picChg>
      </pc:sldChg>
      <pc:sldChg chg="del">
        <pc:chgData name="Sherif Khattab" userId="c83b1e15-36f3-4f46-aceb-05aac24c545e" providerId="ADAL" clId="{ABB67501-56CA-48C9-9ECA-2EC04BBE2D49}" dt="2021-03-23T13:49:41.717" v="135" actId="47"/>
        <pc:sldMkLst>
          <pc:docMk/>
          <pc:sldMk cId="2119743574" sldId="553"/>
        </pc:sldMkLst>
      </pc:sldChg>
      <pc:sldChg chg="del">
        <pc:chgData name="Sherif Khattab" userId="c83b1e15-36f3-4f46-aceb-05aac24c545e" providerId="ADAL" clId="{ABB67501-56CA-48C9-9ECA-2EC04BBE2D49}" dt="2021-03-23T13:49:41.717" v="135" actId="47"/>
        <pc:sldMkLst>
          <pc:docMk/>
          <pc:sldMk cId="2339589969" sldId="554"/>
        </pc:sldMkLst>
      </pc:sldChg>
      <pc:sldChg chg="addSp modSp new mod">
        <pc:chgData name="Sherif Khattab" userId="c83b1e15-36f3-4f46-aceb-05aac24c545e" providerId="ADAL" clId="{ABB67501-56CA-48C9-9ECA-2EC04BBE2D49}" dt="2021-03-23T21:14:35.179" v="680" actId="1076"/>
        <pc:sldMkLst>
          <pc:docMk/>
          <pc:sldMk cId="3409659747" sldId="554"/>
        </pc:sldMkLst>
        <pc:spChg chg="mod">
          <ac:chgData name="Sherif Khattab" userId="c83b1e15-36f3-4f46-aceb-05aac24c545e" providerId="ADAL" clId="{ABB67501-56CA-48C9-9ECA-2EC04BBE2D49}" dt="2021-03-23T21:14:29.298" v="677" actId="20577"/>
          <ac:spMkLst>
            <pc:docMk/>
            <pc:sldMk cId="3409659747" sldId="554"/>
            <ac:spMk id="2" creationId="{EC313659-8880-4DDA-93B7-85BCBDB8768C}"/>
          </ac:spMkLst>
        </pc:spChg>
        <pc:picChg chg="add mod">
          <ac:chgData name="Sherif Khattab" userId="c83b1e15-36f3-4f46-aceb-05aac24c545e" providerId="ADAL" clId="{ABB67501-56CA-48C9-9ECA-2EC04BBE2D49}" dt="2021-03-23T21:14:35.179" v="680" actId="1076"/>
          <ac:picMkLst>
            <pc:docMk/>
            <pc:sldMk cId="3409659747" sldId="554"/>
            <ac:picMk id="7" creationId="{F4128190-26C4-41BF-98AA-E468CE1CAE9D}"/>
          </ac:picMkLst>
        </pc:picChg>
      </pc:sldChg>
      <pc:sldChg chg="del">
        <pc:chgData name="Sherif Khattab" userId="c83b1e15-36f3-4f46-aceb-05aac24c545e" providerId="ADAL" clId="{ABB67501-56CA-48C9-9ECA-2EC04BBE2D49}" dt="2021-03-23T13:50:17.601" v="180" actId="47"/>
        <pc:sldMkLst>
          <pc:docMk/>
          <pc:sldMk cId="812759976" sldId="555"/>
        </pc:sldMkLst>
      </pc:sldChg>
      <pc:sldChg chg="del">
        <pc:chgData name="Sherif Khattab" userId="c83b1e15-36f3-4f46-aceb-05aac24c545e" providerId="ADAL" clId="{ABB67501-56CA-48C9-9ECA-2EC04BBE2D49}" dt="2021-03-23T13:50:17.601" v="180" actId="47"/>
        <pc:sldMkLst>
          <pc:docMk/>
          <pc:sldMk cId="2070430566" sldId="556"/>
        </pc:sldMkLst>
      </pc:sldChg>
    </pc:docChg>
  </pc:docChgLst>
  <pc:docChgLst>
    <pc:chgData name="Khattab, Sherif" userId="c83b1e15-36f3-4f46-aceb-05aac24c545e" providerId="ADAL" clId="{F211250E-BB3C-6A46-8CD0-5CF62C997D8E}"/>
    <pc:docChg chg="undo custSel addSld delSld modSld">
      <pc:chgData name="Khattab, Sherif" userId="c83b1e15-36f3-4f46-aceb-05aac24c545e" providerId="ADAL" clId="{F211250E-BB3C-6A46-8CD0-5CF62C997D8E}" dt="2021-03-16T03:21:33.060" v="580"/>
      <pc:docMkLst>
        <pc:docMk/>
      </pc:docMkLst>
      <pc:sldChg chg="del">
        <pc:chgData name="Khattab, Sherif" userId="c83b1e15-36f3-4f46-aceb-05aac24c545e" providerId="ADAL" clId="{F211250E-BB3C-6A46-8CD0-5CF62C997D8E}" dt="2021-03-16T03:06:11.745" v="143" actId="2696"/>
        <pc:sldMkLst>
          <pc:docMk/>
          <pc:sldMk cId="741449065" sldId="257"/>
        </pc:sldMkLst>
      </pc:sldChg>
      <pc:sldChg chg="del">
        <pc:chgData name="Khattab, Sherif" userId="c83b1e15-36f3-4f46-aceb-05aac24c545e" providerId="ADAL" clId="{F211250E-BB3C-6A46-8CD0-5CF62C997D8E}" dt="2021-03-16T03:06:11.745" v="143" actId="2696"/>
        <pc:sldMkLst>
          <pc:docMk/>
          <pc:sldMk cId="530278779" sldId="258"/>
        </pc:sldMkLst>
      </pc:sldChg>
      <pc:sldChg chg="del">
        <pc:chgData name="Khattab, Sherif" userId="c83b1e15-36f3-4f46-aceb-05aac24c545e" providerId="ADAL" clId="{F211250E-BB3C-6A46-8CD0-5CF62C997D8E}" dt="2021-03-16T03:06:11.745" v="143" actId="2696"/>
        <pc:sldMkLst>
          <pc:docMk/>
          <pc:sldMk cId="2964626202" sldId="259"/>
        </pc:sldMkLst>
      </pc:sldChg>
      <pc:sldChg chg="del">
        <pc:chgData name="Khattab, Sherif" userId="c83b1e15-36f3-4f46-aceb-05aac24c545e" providerId="ADAL" clId="{F211250E-BB3C-6A46-8CD0-5CF62C997D8E}" dt="2021-03-16T03:06:11.745" v="143" actId="2696"/>
        <pc:sldMkLst>
          <pc:docMk/>
          <pc:sldMk cId="3936872045" sldId="260"/>
        </pc:sldMkLst>
      </pc:sldChg>
      <pc:sldChg chg="del">
        <pc:chgData name="Khattab, Sherif" userId="c83b1e15-36f3-4f46-aceb-05aac24c545e" providerId="ADAL" clId="{F211250E-BB3C-6A46-8CD0-5CF62C997D8E}" dt="2021-03-16T03:09:44.132" v="177" actId="2696"/>
        <pc:sldMkLst>
          <pc:docMk/>
          <pc:sldMk cId="3101524373" sldId="264"/>
        </pc:sldMkLst>
      </pc:sldChg>
      <pc:sldChg chg="del">
        <pc:chgData name="Khattab, Sherif" userId="c83b1e15-36f3-4f46-aceb-05aac24c545e" providerId="ADAL" clId="{F211250E-BB3C-6A46-8CD0-5CF62C997D8E}" dt="2021-03-16T03:09:44.132" v="177" actId="2696"/>
        <pc:sldMkLst>
          <pc:docMk/>
          <pc:sldMk cId="1987170174" sldId="265"/>
        </pc:sldMkLst>
      </pc:sldChg>
      <pc:sldChg chg="del">
        <pc:chgData name="Khattab, Sherif" userId="c83b1e15-36f3-4f46-aceb-05aac24c545e" providerId="ADAL" clId="{F211250E-BB3C-6A46-8CD0-5CF62C997D8E}" dt="2021-03-16T03:06:11.745" v="143" actId="2696"/>
        <pc:sldMkLst>
          <pc:docMk/>
          <pc:sldMk cId="2377821666" sldId="266"/>
        </pc:sldMkLst>
      </pc:sldChg>
      <pc:sldChg chg="del">
        <pc:chgData name="Khattab, Sherif" userId="c83b1e15-36f3-4f46-aceb-05aac24c545e" providerId="ADAL" clId="{F211250E-BB3C-6A46-8CD0-5CF62C997D8E}" dt="2021-03-16T03:06:35.829" v="145" actId="2696"/>
        <pc:sldMkLst>
          <pc:docMk/>
          <pc:sldMk cId="1762877546" sldId="267"/>
        </pc:sldMkLst>
      </pc:sldChg>
      <pc:sldChg chg="del">
        <pc:chgData name="Khattab, Sherif" userId="c83b1e15-36f3-4f46-aceb-05aac24c545e" providerId="ADAL" clId="{F211250E-BB3C-6A46-8CD0-5CF62C997D8E}" dt="2021-03-16T03:06:35.138" v="144" actId="2696"/>
        <pc:sldMkLst>
          <pc:docMk/>
          <pc:sldMk cId="1964584242" sldId="268"/>
        </pc:sldMkLst>
      </pc:sldChg>
      <pc:sldChg chg="del">
        <pc:chgData name="Khattab, Sherif" userId="c83b1e15-36f3-4f46-aceb-05aac24c545e" providerId="ADAL" clId="{F211250E-BB3C-6A46-8CD0-5CF62C997D8E}" dt="2021-03-16T03:06:36.471" v="146" actId="2696"/>
        <pc:sldMkLst>
          <pc:docMk/>
          <pc:sldMk cId="3420719142" sldId="269"/>
        </pc:sldMkLst>
      </pc:sldChg>
      <pc:sldChg chg="del">
        <pc:chgData name="Khattab, Sherif" userId="c83b1e15-36f3-4f46-aceb-05aac24c545e" providerId="ADAL" clId="{F211250E-BB3C-6A46-8CD0-5CF62C997D8E}" dt="2021-03-16T03:09:44.132" v="177" actId="2696"/>
        <pc:sldMkLst>
          <pc:docMk/>
          <pc:sldMk cId="2400270920" sldId="270"/>
        </pc:sldMkLst>
      </pc:sldChg>
      <pc:sldChg chg="del">
        <pc:chgData name="Khattab, Sherif" userId="c83b1e15-36f3-4f46-aceb-05aac24c545e" providerId="ADAL" clId="{F211250E-BB3C-6A46-8CD0-5CF62C997D8E}" dt="2021-03-16T03:09:44.132" v="177" actId="2696"/>
        <pc:sldMkLst>
          <pc:docMk/>
          <pc:sldMk cId="958726580" sldId="271"/>
        </pc:sldMkLst>
      </pc:sldChg>
      <pc:sldChg chg="del">
        <pc:chgData name="Khattab, Sherif" userId="c83b1e15-36f3-4f46-aceb-05aac24c545e" providerId="ADAL" clId="{F211250E-BB3C-6A46-8CD0-5CF62C997D8E}" dt="2021-03-16T03:09:44.132" v="177" actId="2696"/>
        <pc:sldMkLst>
          <pc:docMk/>
          <pc:sldMk cId="2872089159" sldId="272"/>
        </pc:sldMkLst>
      </pc:sldChg>
      <pc:sldChg chg="del">
        <pc:chgData name="Khattab, Sherif" userId="c83b1e15-36f3-4f46-aceb-05aac24c545e" providerId="ADAL" clId="{F211250E-BB3C-6A46-8CD0-5CF62C997D8E}" dt="2021-03-16T03:09:44.132" v="177" actId="2696"/>
        <pc:sldMkLst>
          <pc:docMk/>
          <pc:sldMk cId="1290114436" sldId="273"/>
        </pc:sldMkLst>
      </pc:sldChg>
      <pc:sldChg chg="del">
        <pc:chgData name="Khattab, Sherif" userId="c83b1e15-36f3-4f46-aceb-05aac24c545e" providerId="ADAL" clId="{F211250E-BB3C-6A46-8CD0-5CF62C997D8E}" dt="2021-03-16T03:09:44.132" v="177" actId="2696"/>
        <pc:sldMkLst>
          <pc:docMk/>
          <pc:sldMk cId="4072084408" sldId="274"/>
        </pc:sldMkLst>
      </pc:sldChg>
      <pc:sldChg chg="del">
        <pc:chgData name="Khattab, Sherif" userId="c83b1e15-36f3-4f46-aceb-05aac24c545e" providerId="ADAL" clId="{F211250E-BB3C-6A46-8CD0-5CF62C997D8E}" dt="2021-03-16T03:07:00.128" v="151" actId="2696"/>
        <pc:sldMkLst>
          <pc:docMk/>
          <pc:sldMk cId="2133180735" sldId="275"/>
        </pc:sldMkLst>
      </pc:sldChg>
      <pc:sldChg chg="del">
        <pc:chgData name="Khattab, Sherif" userId="c83b1e15-36f3-4f46-aceb-05aac24c545e" providerId="ADAL" clId="{F211250E-BB3C-6A46-8CD0-5CF62C997D8E}" dt="2021-03-16T03:06:58.659" v="150" actId="2696"/>
        <pc:sldMkLst>
          <pc:docMk/>
          <pc:sldMk cId="731436851" sldId="276"/>
        </pc:sldMkLst>
      </pc:sldChg>
      <pc:sldChg chg="del">
        <pc:chgData name="Khattab, Sherif" userId="c83b1e15-36f3-4f46-aceb-05aac24c545e" providerId="ADAL" clId="{F211250E-BB3C-6A46-8CD0-5CF62C997D8E}" dt="2021-03-16T03:06:56.069" v="149" actId="2696"/>
        <pc:sldMkLst>
          <pc:docMk/>
          <pc:sldMk cId="4072270220" sldId="277"/>
        </pc:sldMkLst>
      </pc:sldChg>
      <pc:sldChg chg="del">
        <pc:chgData name="Khattab, Sherif" userId="c83b1e15-36f3-4f46-aceb-05aac24c545e" providerId="ADAL" clId="{F211250E-BB3C-6A46-8CD0-5CF62C997D8E}" dt="2021-03-16T03:06:50.527" v="147" actId="2696"/>
        <pc:sldMkLst>
          <pc:docMk/>
          <pc:sldMk cId="4127952582" sldId="283"/>
        </pc:sldMkLst>
      </pc:sldChg>
      <pc:sldChg chg="del">
        <pc:chgData name="Khattab, Sherif" userId="c83b1e15-36f3-4f46-aceb-05aac24c545e" providerId="ADAL" clId="{F211250E-BB3C-6A46-8CD0-5CF62C997D8E}" dt="2021-03-16T03:06:54.368" v="148" actId="2696"/>
        <pc:sldMkLst>
          <pc:docMk/>
          <pc:sldMk cId="4127073533" sldId="294"/>
        </pc:sldMkLst>
      </pc:sldChg>
      <pc:sldChg chg="del">
        <pc:chgData name="Khattab, Sherif" userId="c83b1e15-36f3-4f46-aceb-05aac24c545e" providerId="ADAL" clId="{F211250E-BB3C-6A46-8CD0-5CF62C997D8E}" dt="2021-03-16T03:07:14.730" v="152" actId="2696"/>
        <pc:sldMkLst>
          <pc:docMk/>
          <pc:sldMk cId="404151404" sldId="296"/>
        </pc:sldMkLst>
      </pc:sldChg>
      <pc:sldChg chg="del">
        <pc:chgData name="Khattab, Sherif" userId="c83b1e15-36f3-4f46-aceb-05aac24c545e" providerId="ADAL" clId="{F211250E-BB3C-6A46-8CD0-5CF62C997D8E}" dt="2021-03-16T03:07:14.730" v="152" actId="2696"/>
        <pc:sldMkLst>
          <pc:docMk/>
          <pc:sldMk cId="4196686006" sldId="297"/>
        </pc:sldMkLst>
      </pc:sldChg>
      <pc:sldChg chg="del">
        <pc:chgData name="Khattab, Sherif" userId="c83b1e15-36f3-4f46-aceb-05aac24c545e" providerId="ADAL" clId="{F211250E-BB3C-6A46-8CD0-5CF62C997D8E}" dt="2021-03-16T03:07:14.730" v="152" actId="2696"/>
        <pc:sldMkLst>
          <pc:docMk/>
          <pc:sldMk cId="2399762591" sldId="298"/>
        </pc:sldMkLst>
      </pc:sldChg>
      <pc:sldChg chg="del">
        <pc:chgData name="Khattab, Sherif" userId="c83b1e15-36f3-4f46-aceb-05aac24c545e" providerId="ADAL" clId="{F211250E-BB3C-6A46-8CD0-5CF62C997D8E}" dt="2021-03-16T03:07:14.730" v="152" actId="2696"/>
        <pc:sldMkLst>
          <pc:docMk/>
          <pc:sldMk cId="3537317818" sldId="299"/>
        </pc:sldMkLst>
      </pc:sldChg>
      <pc:sldChg chg="del">
        <pc:chgData name="Khattab, Sherif" userId="c83b1e15-36f3-4f46-aceb-05aac24c545e" providerId="ADAL" clId="{F211250E-BB3C-6A46-8CD0-5CF62C997D8E}" dt="2021-03-16T03:07:20.933" v="153" actId="2696"/>
        <pc:sldMkLst>
          <pc:docMk/>
          <pc:sldMk cId="3011171885" sldId="300"/>
        </pc:sldMkLst>
      </pc:sldChg>
      <pc:sldChg chg="modSp add modTransition">
        <pc:chgData name="Khattab, Sherif" userId="c83b1e15-36f3-4f46-aceb-05aac24c545e" providerId="ADAL" clId="{F211250E-BB3C-6A46-8CD0-5CF62C997D8E}" dt="2021-03-16T03:07:28.823" v="154"/>
        <pc:sldMkLst>
          <pc:docMk/>
          <pc:sldMk cId="4008305597" sldId="300"/>
        </pc:sldMkLst>
        <pc:spChg chg="mod">
          <ac:chgData name="Khattab, Sherif" userId="c83b1e15-36f3-4f46-aceb-05aac24c545e" providerId="ADAL" clId="{F211250E-BB3C-6A46-8CD0-5CF62C997D8E}" dt="2021-03-16T03:07:28.823" v="154"/>
          <ac:spMkLst>
            <pc:docMk/>
            <pc:sldMk cId="4008305597" sldId="300"/>
            <ac:spMk id="23" creationId="{F4D29084-1026-E54B-BF3E-E7E6CBF47B90}"/>
          </ac:spMkLst>
        </pc:spChg>
      </pc:sldChg>
      <pc:sldChg chg="del">
        <pc:chgData name="Khattab, Sherif" userId="c83b1e15-36f3-4f46-aceb-05aac24c545e" providerId="ADAL" clId="{F211250E-BB3C-6A46-8CD0-5CF62C997D8E}" dt="2021-03-16T03:07:20.933" v="153" actId="2696"/>
        <pc:sldMkLst>
          <pc:docMk/>
          <pc:sldMk cId="197129254" sldId="301"/>
        </pc:sldMkLst>
      </pc:sldChg>
      <pc:sldChg chg="modSp add modTransition">
        <pc:chgData name="Khattab, Sherif" userId="c83b1e15-36f3-4f46-aceb-05aac24c545e" providerId="ADAL" clId="{F211250E-BB3C-6A46-8CD0-5CF62C997D8E}" dt="2021-03-16T03:07:28.823" v="154"/>
        <pc:sldMkLst>
          <pc:docMk/>
          <pc:sldMk cId="997127518" sldId="301"/>
        </pc:sldMkLst>
        <pc:spChg chg="mod">
          <ac:chgData name="Khattab, Sherif" userId="c83b1e15-36f3-4f46-aceb-05aac24c545e" providerId="ADAL" clId="{F211250E-BB3C-6A46-8CD0-5CF62C997D8E}" dt="2021-03-16T03:07:28.823" v="154"/>
          <ac:spMkLst>
            <pc:docMk/>
            <pc:sldMk cId="997127518" sldId="301"/>
            <ac:spMk id="24" creationId="{091F4296-004E-CE49-AAFA-55B15C5F45C4}"/>
          </ac:spMkLst>
        </pc:spChg>
      </pc:sldChg>
      <pc:sldChg chg="modSp add mod modTransition">
        <pc:chgData name="Khattab, Sherif" userId="c83b1e15-36f3-4f46-aceb-05aac24c545e" providerId="ADAL" clId="{F211250E-BB3C-6A46-8CD0-5CF62C997D8E}" dt="2021-03-16T03:07:29.384" v="155" actId="27636"/>
        <pc:sldMkLst>
          <pc:docMk/>
          <pc:sldMk cId="3326577638" sldId="302"/>
        </pc:sldMkLst>
        <pc:spChg chg="mod">
          <ac:chgData name="Khattab, Sherif" userId="c83b1e15-36f3-4f46-aceb-05aac24c545e" providerId="ADAL" clId="{F211250E-BB3C-6A46-8CD0-5CF62C997D8E}" dt="2021-03-16T03:07:28.823" v="154"/>
          <ac:spMkLst>
            <pc:docMk/>
            <pc:sldMk cId="3326577638" sldId="302"/>
            <ac:spMk id="4" creationId="{5FF29D30-1BC8-214D-8C77-0015442872E5}"/>
          </ac:spMkLst>
        </pc:spChg>
        <pc:spChg chg="mod">
          <ac:chgData name="Khattab, Sherif" userId="c83b1e15-36f3-4f46-aceb-05aac24c545e" providerId="ADAL" clId="{F211250E-BB3C-6A46-8CD0-5CF62C997D8E}" dt="2021-03-16T03:07:29.384" v="155" actId="27636"/>
          <ac:spMkLst>
            <pc:docMk/>
            <pc:sldMk cId="3326577638" sldId="302"/>
            <ac:spMk id="65539" creationId="{1743E249-B634-F84F-8890-BC07F8AC8CD0}"/>
          </ac:spMkLst>
        </pc:spChg>
      </pc:sldChg>
      <pc:sldChg chg="del">
        <pc:chgData name="Khattab, Sherif" userId="c83b1e15-36f3-4f46-aceb-05aac24c545e" providerId="ADAL" clId="{F211250E-BB3C-6A46-8CD0-5CF62C997D8E}" dt="2021-03-16T03:07:20.933" v="153" actId="2696"/>
        <pc:sldMkLst>
          <pc:docMk/>
          <pc:sldMk cId="3725943932" sldId="302"/>
        </pc:sldMkLst>
      </pc:sldChg>
      <pc:sldChg chg="del">
        <pc:chgData name="Khattab, Sherif" userId="c83b1e15-36f3-4f46-aceb-05aac24c545e" providerId="ADAL" clId="{F211250E-BB3C-6A46-8CD0-5CF62C997D8E}" dt="2021-03-16T03:07:20.933" v="153" actId="2696"/>
        <pc:sldMkLst>
          <pc:docMk/>
          <pc:sldMk cId="3675313416" sldId="303"/>
        </pc:sldMkLst>
      </pc:sldChg>
      <pc:sldChg chg="modSp add mod modTransition">
        <pc:chgData name="Khattab, Sherif" userId="c83b1e15-36f3-4f46-aceb-05aac24c545e" providerId="ADAL" clId="{F211250E-BB3C-6A46-8CD0-5CF62C997D8E}" dt="2021-03-16T03:07:29.451" v="156" actId="27636"/>
        <pc:sldMkLst>
          <pc:docMk/>
          <pc:sldMk cId="4070646933" sldId="303"/>
        </pc:sldMkLst>
        <pc:spChg chg="mod">
          <ac:chgData name="Khattab, Sherif" userId="c83b1e15-36f3-4f46-aceb-05aac24c545e" providerId="ADAL" clId="{F211250E-BB3C-6A46-8CD0-5CF62C997D8E}" dt="2021-03-16T03:07:28.823" v="154"/>
          <ac:spMkLst>
            <pc:docMk/>
            <pc:sldMk cId="4070646933" sldId="303"/>
            <ac:spMk id="4" creationId="{E92F30EE-CE36-0547-8017-ED02DDC868D7}"/>
          </ac:spMkLst>
        </pc:spChg>
        <pc:spChg chg="mod">
          <ac:chgData name="Khattab, Sherif" userId="c83b1e15-36f3-4f46-aceb-05aac24c545e" providerId="ADAL" clId="{F211250E-BB3C-6A46-8CD0-5CF62C997D8E}" dt="2021-03-16T03:07:29.451" v="156" actId="27636"/>
          <ac:spMkLst>
            <pc:docMk/>
            <pc:sldMk cId="4070646933" sldId="303"/>
            <ac:spMk id="66563" creationId="{DCA6B586-27BD-9340-845C-D7720A3F92DA}"/>
          </ac:spMkLst>
        </pc:spChg>
      </pc:sldChg>
      <pc:sldChg chg="modSp add modTransition">
        <pc:chgData name="Khattab, Sherif" userId="c83b1e15-36f3-4f46-aceb-05aac24c545e" providerId="ADAL" clId="{F211250E-BB3C-6A46-8CD0-5CF62C997D8E}" dt="2021-03-16T03:07:28.823" v="154"/>
        <pc:sldMkLst>
          <pc:docMk/>
          <pc:sldMk cId="507094966" sldId="304"/>
        </pc:sldMkLst>
        <pc:spChg chg="mod">
          <ac:chgData name="Khattab, Sherif" userId="c83b1e15-36f3-4f46-aceb-05aac24c545e" providerId="ADAL" clId="{F211250E-BB3C-6A46-8CD0-5CF62C997D8E}" dt="2021-03-16T03:07:28.823" v="154"/>
          <ac:spMkLst>
            <pc:docMk/>
            <pc:sldMk cId="507094966" sldId="304"/>
            <ac:spMk id="55" creationId="{66C99394-0F40-314C-B56B-DE6569C19673}"/>
          </ac:spMkLst>
        </pc:spChg>
      </pc:sldChg>
      <pc:sldChg chg="del">
        <pc:chgData name="Khattab, Sherif" userId="c83b1e15-36f3-4f46-aceb-05aac24c545e" providerId="ADAL" clId="{F211250E-BB3C-6A46-8CD0-5CF62C997D8E}" dt="2021-03-16T03:07:20.933" v="153" actId="2696"/>
        <pc:sldMkLst>
          <pc:docMk/>
          <pc:sldMk cId="1485301007" sldId="304"/>
        </pc:sldMkLst>
      </pc:sldChg>
      <pc:sldChg chg="del">
        <pc:chgData name="Khattab, Sherif" userId="c83b1e15-36f3-4f46-aceb-05aac24c545e" providerId="ADAL" clId="{F211250E-BB3C-6A46-8CD0-5CF62C997D8E}" dt="2021-03-16T03:07:20.933" v="153" actId="2696"/>
        <pc:sldMkLst>
          <pc:docMk/>
          <pc:sldMk cId="638473689" sldId="305"/>
        </pc:sldMkLst>
      </pc:sldChg>
      <pc:sldChg chg="modSp add mod modTransition">
        <pc:chgData name="Khattab, Sherif" userId="c83b1e15-36f3-4f46-aceb-05aac24c545e" providerId="ADAL" clId="{F211250E-BB3C-6A46-8CD0-5CF62C997D8E}" dt="2021-03-16T03:07:29.483" v="157" actId="27636"/>
        <pc:sldMkLst>
          <pc:docMk/>
          <pc:sldMk cId="1421422092" sldId="305"/>
        </pc:sldMkLst>
        <pc:spChg chg="mod">
          <ac:chgData name="Khattab, Sherif" userId="c83b1e15-36f3-4f46-aceb-05aac24c545e" providerId="ADAL" clId="{F211250E-BB3C-6A46-8CD0-5CF62C997D8E}" dt="2021-03-16T03:07:28.823" v="154"/>
          <ac:spMkLst>
            <pc:docMk/>
            <pc:sldMk cId="1421422092" sldId="305"/>
            <ac:spMk id="4" creationId="{B9869718-6FB0-9941-82B1-4B59A4DE8E5B}"/>
          </ac:spMkLst>
        </pc:spChg>
        <pc:spChg chg="mod">
          <ac:chgData name="Khattab, Sherif" userId="c83b1e15-36f3-4f46-aceb-05aac24c545e" providerId="ADAL" clId="{F211250E-BB3C-6A46-8CD0-5CF62C997D8E}" dt="2021-03-16T03:07:29.483" v="157" actId="27636"/>
          <ac:spMkLst>
            <pc:docMk/>
            <pc:sldMk cId="1421422092" sldId="305"/>
            <ac:spMk id="68611" creationId="{B733C6B2-F4AA-8A40-9EB2-C636662E40D8}"/>
          </ac:spMkLst>
        </pc:spChg>
      </pc:sldChg>
      <pc:sldChg chg="del">
        <pc:chgData name="Khattab, Sherif" userId="c83b1e15-36f3-4f46-aceb-05aac24c545e" providerId="ADAL" clId="{F211250E-BB3C-6A46-8CD0-5CF62C997D8E}" dt="2021-03-16T03:07:20.933" v="153" actId="2696"/>
        <pc:sldMkLst>
          <pc:docMk/>
          <pc:sldMk cId="2275314897" sldId="306"/>
        </pc:sldMkLst>
      </pc:sldChg>
      <pc:sldChg chg="modSp add modTransition">
        <pc:chgData name="Khattab, Sherif" userId="c83b1e15-36f3-4f46-aceb-05aac24c545e" providerId="ADAL" clId="{F211250E-BB3C-6A46-8CD0-5CF62C997D8E}" dt="2021-03-16T03:07:28.823" v="154"/>
        <pc:sldMkLst>
          <pc:docMk/>
          <pc:sldMk cId="2546125415" sldId="306"/>
        </pc:sldMkLst>
        <pc:spChg chg="mod">
          <ac:chgData name="Khattab, Sherif" userId="c83b1e15-36f3-4f46-aceb-05aac24c545e" providerId="ADAL" clId="{F211250E-BB3C-6A46-8CD0-5CF62C997D8E}" dt="2021-03-16T03:07:28.823" v="154"/>
          <ac:spMkLst>
            <pc:docMk/>
            <pc:sldMk cId="2546125415" sldId="306"/>
            <ac:spMk id="7" creationId="{A8397ACB-E0F4-FE42-BFD3-36927CFF1860}"/>
          </ac:spMkLst>
        </pc:spChg>
      </pc:sldChg>
      <pc:sldChg chg="modSp add mod modTransition">
        <pc:chgData name="Khattab, Sherif" userId="c83b1e15-36f3-4f46-aceb-05aac24c545e" providerId="ADAL" clId="{F211250E-BB3C-6A46-8CD0-5CF62C997D8E}" dt="2021-03-16T03:07:29.507" v="158" actId="27636"/>
        <pc:sldMkLst>
          <pc:docMk/>
          <pc:sldMk cId="1253961903" sldId="307"/>
        </pc:sldMkLst>
        <pc:spChg chg="mod">
          <ac:chgData name="Khattab, Sherif" userId="c83b1e15-36f3-4f46-aceb-05aac24c545e" providerId="ADAL" clId="{F211250E-BB3C-6A46-8CD0-5CF62C997D8E}" dt="2021-03-16T03:07:28.823" v="154"/>
          <ac:spMkLst>
            <pc:docMk/>
            <pc:sldMk cId="1253961903" sldId="307"/>
            <ac:spMk id="4" creationId="{752F9353-BB1A-C042-AF8D-874DAD8B043F}"/>
          </ac:spMkLst>
        </pc:spChg>
        <pc:spChg chg="mod">
          <ac:chgData name="Khattab, Sherif" userId="c83b1e15-36f3-4f46-aceb-05aac24c545e" providerId="ADAL" clId="{F211250E-BB3C-6A46-8CD0-5CF62C997D8E}" dt="2021-03-16T03:07:29.507" v="158" actId="27636"/>
          <ac:spMkLst>
            <pc:docMk/>
            <pc:sldMk cId="1253961903" sldId="307"/>
            <ac:spMk id="70658" creationId="{51232B28-397F-FD45-89DD-5AE99EC4BEEB}"/>
          </ac:spMkLst>
        </pc:spChg>
      </pc:sldChg>
      <pc:sldChg chg="del">
        <pc:chgData name="Khattab, Sherif" userId="c83b1e15-36f3-4f46-aceb-05aac24c545e" providerId="ADAL" clId="{F211250E-BB3C-6A46-8CD0-5CF62C997D8E}" dt="2021-03-16T03:07:20.933" v="153" actId="2696"/>
        <pc:sldMkLst>
          <pc:docMk/>
          <pc:sldMk cId="2810140743" sldId="307"/>
        </pc:sldMkLst>
      </pc:sldChg>
      <pc:sldChg chg="modSp add modTransition">
        <pc:chgData name="Khattab, Sherif" userId="c83b1e15-36f3-4f46-aceb-05aac24c545e" providerId="ADAL" clId="{F211250E-BB3C-6A46-8CD0-5CF62C997D8E}" dt="2021-03-16T03:07:28.823" v="154"/>
        <pc:sldMkLst>
          <pc:docMk/>
          <pc:sldMk cId="2333191966" sldId="322"/>
        </pc:sldMkLst>
        <pc:spChg chg="mod">
          <ac:chgData name="Khattab, Sherif" userId="c83b1e15-36f3-4f46-aceb-05aac24c545e" providerId="ADAL" clId="{F211250E-BB3C-6A46-8CD0-5CF62C997D8E}" dt="2021-03-16T03:07:28.823" v="154"/>
          <ac:spMkLst>
            <pc:docMk/>
            <pc:sldMk cId="2333191966" sldId="322"/>
            <ac:spMk id="41" creationId="{7DE61244-624F-224D-B913-B6BEB9108FB1}"/>
          </ac:spMkLst>
        </pc:spChg>
      </pc:sldChg>
      <pc:sldChg chg="del">
        <pc:chgData name="Khattab, Sherif" userId="c83b1e15-36f3-4f46-aceb-05aac24c545e" providerId="ADAL" clId="{F211250E-BB3C-6A46-8CD0-5CF62C997D8E}" dt="2021-03-16T03:07:20.933" v="153" actId="2696"/>
        <pc:sldMkLst>
          <pc:docMk/>
          <pc:sldMk cId="3150368142" sldId="322"/>
        </pc:sldMkLst>
      </pc:sldChg>
      <pc:sldChg chg="modSp add modTransition">
        <pc:chgData name="Khattab, Sherif" userId="c83b1e15-36f3-4f46-aceb-05aac24c545e" providerId="ADAL" clId="{F211250E-BB3C-6A46-8CD0-5CF62C997D8E}" dt="2021-03-16T03:07:28.823" v="154"/>
        <pc:sldMkLst>
          <pc:docMk/>
          <pc:sldMk cId="1711733204" sldId="323"/>
        </pc:sldMkLst>
        <pc:spChg chg="mod">
          <ac:chgData name="Khattab, Sherif" userId="c83b1e15-36f3-4f46-aceb-05aac24c545e" providerId="ADAL" clId="{F211250E-BB3C-6A46-8CD0-5CF62C997D8E}" dt="2021-03-16T03:07:28.823" v="154"/>
          <ac:spMkLst>
            <pc:docMk/>
            <pc:sldMk cId="1711733204" sldId="323"/>
            <ac:spMk id="4" creationId="{E753EC89-1EB2-2544-B99B-802A30867E26}"/>
          </ac:spMkLst>
        </pc:spChg>
      </pc:sldChg>
      <pc:sldChg chg="del">
        <pc:chgData name="Khattab, Sherif" userId="c83b1e15-36f3-4f46-aceb-05aac24c545e" providerId="ADAL" clId="{F211250E-BB3C-6A46-8CD0-5CF62C997D8E}" dt="2021-03-16T03:07:20.933" v="153" actId="2696"/>
        <pc:sldMkLst>
          <pc:docMk/>
          <pc:sldMk cId="3329139193" sldId="323"/>
        </pc:sldMkLst>
      </pc:sldChg>
      <pc:sldChg chg="modSp add modTransition">
        <pc:chgData name="Khattab, Sherif" userId="c83b1e15-36f3-4f46-aceb-05aac24c545e" providerId="ADAL" clId="{F211250E-BB3C-6A46-8CD0-5CF62C997D8E}" dt="2021-03-16T03:07:28.823" v="154"/>
        <pc:sldMkLst>
          <pc:docMk/>
          <pc:sldMk cId="1202787909" sldId="324"/>
        </pc:sldMkLst>
        <pc:spChg chg="mod">
          <ac:chgData name="Khattab, Sherif" userId="c83b1e15-36f3-4f46-aceb-05aac24c545e" providerId="ADAL" clId="{F211250E-BB3C-6A46-8CD0-5CF62C997D8E}" dt="2021-03-16T03:07:28.823" v="154"/>
          <ac:spMkLst>
            <pc:docMk/>
            <pc:sldMk cId="1202787909" sldId="324"/>
            <ac:spMk id="110" creationId="{10D9F2C4-A5AC-0442-9913-32D5CE205C31}"/>
          </ac:spMkLst>
        </pc:spChg>
      </pc:sldChg>
      <pc:sldChg chg="del">
        <pc:chgData name="Khattab, Sherif" userId="c83b1e15-36f3-4f46-aceb-05aac24c545e" providerId="ADAL" clId="{F211250E-BB3C-6A46-8CD0-5CF62C997D8E}" dt="2021-03-16T03:07:20.933" v="153" actId="2696"/>
        <pc:sldMkLst>
          <pc:docMk/>
          <pc:sldMk cId="3681558773" sldId="324"/>
        </pc:sldMkLst>
      </pc:sldChg>
      <pc:sldChg chg="modSp add modTransition">
        <pc:chgData name="Khattab, Sherif" userId="c83b1e15-36f3-4f46-aceb-05aac24c545e" providerId="ADAL" clId="{F211250E-BB3C-6A46-8CD0-5CF62C997D8E}" dt="2021-03-16T03:07:28.823" v="154"/>
        <pc:sldMkLst>
          <pc:docMk/>
          <pc:sldMk cId="1685913677" sldId="325"/>
        </pc:sldMkLst>
        <pc:spChg chg="mod">
          <ac:chgData name="Khattab, Sherif" userId="c83b1e15-36f3-4f46-aceb-05aac24c545e" providerId="ADAL" clId="{F211250E-BB3C-6A46-8CD0-5CF62C997D8E}" dt="2021-03-16T03:07:28.823" v="154"/>
          <ac:spMkLst>
            <pc:docMk/>
            <pc:sldMk cId="1685913677" sldId="325"/>
            <ac:spMk id="125" creationId="{51B034F3-8E6A-6542-8405-5BB382E80D0A}"/>
          </ac:spMkLst>
        </pc:spChg>
      </pc:sldChg>
      <pc:sldChg chg="del">
        <pc:chgData name="Khattab, Sherif" userId="c83b1e15-36f3-4f46-aceb-05aac24c545e" providerId="ADAL" clId="{F211250E-BB3C-6A46-8CD0-5CF62C997D8E}" dt="2021-03-16T03:07:20.933" v="153" actId="2696"/>
        <pc:sldMkLst>
          <pc:docMk/>
          <pc:sldMk cId="1832034141" sldId="325"/>
        </pc:sldMkLst>
      </pc:sldChg>
      <pc:sldChg chg="del">
        <pc:chgData name="Khattab, Sherif" userId="c83b1e15-36f3-4f46-aceb-05aac24c545e" providerId="ADAL" clId="{F211250E-BB3C-6A46-8CD0-5CF62C997D8E}" dt="2021-03-16T03:07:20.933" v="153" actId="2696"/>
        <pc:sldMkLst>
          <pc:docMk/>
          <pc:sldMk cId="3749946994" sldId="326"/>
        </pc:sldMkLst>
      </pc:sldChg>
      <pc:sldChg chg="modSp add modTransition">
        <pc:chgData name="Khattab, Sherif" userId="c83b1e15-36f3-4f46-aceb-05aac24c545e" providerId="ADAL" clId="{F211250E-BB3C-6A46-8CD0-5CF62C997D8E}" dt="2021-03-16T03:07:28.823" v="154"/>
        <pc:sldMkLst>
          <pc:docMk/>
          <pc:sldMk cId="4145898815" sldId="326"/>
        </pc:sldMkLst>
        <pc:spChg chg="mod">
          <ac:chgData name="Khattab, Sherif" userId="c83b1e15-36f3-4f46-aceb-05aac24c545e" providerId="ADAL" clId="{F211250E-BB3C-6A46-8CD0-5CF62C997D8E}" dt="2021-03-16T03:07:28.823" v="154"/>
          <ac:spMkLst>
            <pc:docMk/>
            <pc:sldMk cId="4145898815" sldId="326"/>
            <ac:spMk id="4" creationId="{DAB91284-1D8B-204E-8583-15360BFEFCCB}"/>
          </ac:spMkLst>
        </pc:spChg>
      </pc:sldChg>
      <pc:sldChg chg="del">
        <pc:chgData name="Khattab, Sherif" userId="c83b1e15-36f3-4f46-aceb-05aac24c545e" providerId="ADAL" clId="{F211250E-BB3C-6A46-8CD0-5CF62C997D8E}" dt="2021-03-16T03:07:20.933" v="153" actId="2696"/>
        <pc:sldMkLst>
          <pc:docMk/>
          <pc:sldMk cId="1510547112" sldId="327"/>
        </pc:sldMkLst>
      </pc:sldChg>
      <pc:sldChg chg="modSp add modTransition">
        <pc:chgData name="Khattab, Sherif" userId="c83b1e15-36f3-4f46-aceb-05aac24c545e" providerId="ADAL" clId="{F211250E-BB3C-6A46-8CD0-5CF62C997D8E}" dt="2021-03-16T03:07:28.823" v="154"/>
        <pc:sldMkLst>
          <pc:docMk/>
          <pc:sldMk cId="2678529084" sldId="327"/>
        </pc:sldMkLst>
        <pc:spChg chg="mod">
          <ac:chgData name="Khattab, Sherif" userId="c83b1e15-36f3-4f46-aceb-05aac24c545e" providerId="ADAL" clId="{F211250E-BB3C-6A46-8CD0-5CF62C997D8E}" dt="2021-03-16T03:07:28.823" v="154"/>
          <ac:spMkLst>
            <pc:docMk/>
            <pc:sldMk cId="2678529084" sldId="327"/>
            <ac:spMk id="292" creationId="{C13D240D-F0A0-3841-884C-711F5A23EC23}"/>
          </ac:spMkLst>
        </pc:spChg>
      </pc:sldChg>
      <pc:sldChg chg="modSp add modTransition">
        <pc:chgData name="Khattab, Sherif" userId="c83b1e15-36f3-4f46-aceb-05aac24c545e" providerId="ADAL" clId="{F211250E-BB3C-6A46-8CD0-5CF62C997D8E}" dt="2021-03-16T03:07:28.823" v="154"/>
        <pc:sldMkLst>
          <pc:docMk/>
          <pc:sldMk cId="1616275" sldId="328"/>
        </pc:sldMkLst>
        <pc:spChg chg="mod">
          <ac:chgData name="Khattab, Sherif" userId="c83b1e15-36f3-4f46-aceb-05aac24c545e" providerId="ADAL" clId="{F211250E-BB3C-6A46-8CD0-5CF62C997D8E}" dt="2021-03-16T03:07:28.823" v="154"/>
          <ac:spMkLst>
            <pc:docMk/>
            <pc:sldMk cId="1616275" sldId="328"/>
            <ac:spMk id="4" creationId="{361C86D4-783D-9B4E-BB82-DDFF38B1349C}"/>
          </ac:spMkLst>
        </pc:spChg>
      </pc:sldChg>
      <pc:sldChg chg="del">
        <pc:chgData name="Khattab, Sherif" userId="c83b1e15-36f3-4f46-aceb-05aac24c545e" providerId="ADAL" clId="{F211250E-BB3C-6A46-8CD0-5CF62C997D8E}" dt="2021-03-16T03:07:20.933" v="153" actId="2696"/>
        <pc:sldMkLst>
          <pc:docMk/>
          <pc:sldMk cId="51228256" sldId="328"/>
        </pc:sldMkLst>
      </pc:sldChg>
      <pc:sldChg chg="del">
        <pc:chgData name="Khattab, Sherif" userId="c83b1e15-36f3-4f46-aceb-05aac24c545e" providerId="ADAL" clId="{F211250E-BB3C-6A46-8CD0-5CF62C997D8E}" dt="2021-03-16T03:07:20.933" v="153" actId="2696"/>
        <pc:sldMkLst>
          <pc:docMk/>
          <pc:sldMk cId="299752380" sldId="329"/>
        </pc:sldMkLst>
      </pc:sldChg>
      <pc:sldChg chg="modSp add modTransition">
        <pc:chgData name="Khattab, Sherif" userId="c83b1e15-36f3-4f46-aceb-05aac24c545e" providerId="ADAL" clId="{F211250E-BB3C-6A46-8CD0-5CF62C997D8E}" dt="2021-03-16T03:07:28.823" v="154"/>
        <pc:sldMkLst>
          <pc:docMk/>
          <pc:sldMk cId="3998173857" sldId="329"/>
        </pc:sldMkLst>
        <pc:spChg chg="mod">
          <ac:chgData name="Khattab, Sherif" userId="c83b1e15-36f3-4f46-aceb-05aac24c545e" providerId="ADAL" clId="{F211250E-BB3C-6A46-8CD0-5CF62C997D8E}" dt="2021-03-16T03:07:28.823" v="154"/>
          <ac:spMkLst>
            <pc:docMk/>
            <pc:sldMk cId="3998173857" sldId="329"/>
            <ac:spMk id="4" creationId="{5300FDFC-A255-3447-AA90-9E768A857964}"/>
          </ac:spMkLst>
        </pc:spChg>
      </pc:sldChg>
      <pc:sldChg chg="del">
        <pc:chgData name="Khattab, Sherif" userId="c83b1e15-36f3-4f46-aceb-05aac24c545e" providerId="ADAL" clId="{F211250E-BB3C-6A46-8CD0-5CF62C997D8E}" dt="2021-03-16T03:05:54.543" v="131" actId="2696"/>
        <pc:sldMkLst>
          <pc:docMk/>
          <pc:sldMk cId="2482587836" sldId="487"/>
        </pc:sldMkLst>
      </pc:sldChg>
      <pc:sldChg chg="del">
        <pc:chgData name="Khattab, Sherif" userId="c83b1e15-36f3-4f46-aceb-05aac24c545e" providerId="ADAL" clId="{F211250E-BB3C-6A46-8CD0-5CF62C997D8E}" dt="2021-03-16T03:05:54.917" v="132" actId="2696"/>
        <pc:sldMkLst>
          <pc:docMk/>
          <pc:sldMk cId="3936848013" sldId="488"/>
        </pc:sldMkLst>
      </pc:sldChg>
      <pc:sldChg chg="del">
        <pc:chgData name="Khattab, Sherif" userId="c83b1e15-36f3-4f46-aceb-05aac24c545e" providerId="ADAL" clId="{F211250E-BB3C-6A46-8CD0-5CF62C997D8E}" dt="2021-03-16T03:05:55.239" v="133" actId="2696"/>
        <pc:sldMkLst>
          <pc:docMk/>
          <pc:sldMk cId="4132993662" sldId="489"/>
        </pc:sldMkLst>
      </pc:sldChg>
      <pc:sldChg chg="del">
        <pc:chgData name="Khattab, Sherif" userId="c83b1e15-36f3-4f46-aceb-05aac24c545e" providerId="ADAL" clId="{F211250E-BB3C-6A46-8CD0-5CF62C997D8E}" dt="2021-03-16T03:06:11.745" v="143" actId="2696"/>
        <pc:sldMkLst>
          <pc:docMk/>
          <pc:sldMk cId="1537398195" sldId="490"/>
        </pc:sldMkLst>
      </pc:sldChg>
      <pc:sldChg chg="del">
        <pc:chgData name="Khattab, Sherif" userId="c83b1e15-36f3-4f46-aceb-05aac24c545e" providerId="ADAL" clId="{F211250E-BB3C-6A46-8CD0-5CF62C997D8E}" dt="2021-03-16T03:06:11.745" v="143" actId="2696"/>
        <pc:sldMkLst>
          <pc:docMk/>
          <pc:sldMk cId="1907216448" sldId="491"/>
        </pc:sldMkLst>
      </pc:sldChg>
      <pc:sldChg chg="del">
        <pc:chgData name="Khattab, Sherif" userId="c83b1e15-36f3-4f46-aceb-05aac24c545e" providerId="ADAL" clId="{F211250E-BB3C-6A46-8CD0-5CF62C997D8E}" dt="2021-03-16T03:06:11.745" v="143" actId="2696"/>
        <pc:sldMkLst>
          <pc:docMk/>
          <pc:sldMk cId="1636025134" sldId="492"/>
        </pc:sldMkLst>
      </pc:sldChg>
      <pc:sldChg chg="del">
        <pc:chgData name="Khattab, Sherif" userId="c83b1e15-36f3-4f46-aceb-05aac24c545e" providerId="ADAL" clId="{F211250E-BB3C-6A46-8CD0-5CF62C997D8E}" dt="2021-03-16T03:06:11.745" v="143" actId="2696"/>
        <pc:sldMkLst>
          <pc:docMk/>
          <pc:sldMk cId="3231356886" sldId="493"/>
        </pc:sldMkLst>
      </pc:sldChg>
      <pc:sldChg chg="del">
        <pc:chgData name="Khattab, Sherif" userId="c83b1e15-36f3-4f46-aceb-05aac24c545e" providerId="ADAL" clId="{F211250E-BB3C-6A46-8CD0-5CF62C997D8E}" dt="2021-03-16T03:06:11.745" v="143" actId="2696"/>
        <pc:sldMkLst>
          <pc:docMk/>
          <pc:sldMk cId="3872131497" sldId="494"/>
        </pc:sldMkLst>
      </pc:sldChg>
      <pc:sldChg chg="del">
        <pc:chgData name="Khattab, Sherif" userId="c83b1e15-36f3-4f46-aceb-05aac24c545e" providerId="ADAL" clId="{F211250E-BB3C-6A46-8CD0-5CF62C997D8E}" dt="2021-03-16T03:06:11.745" v="143" actId="2696"/>
        <pc:sldMkLst>
          <pc:docMk/>
          <pc:sldMk cId="1089473434" sldId="495"/>
        </pc:sldMkLst>
      </pc:sldChg>
      <pc:sldChg chg="modSp modAnim">
        <pc:chgData name="Khattab, Sherif" userId="c83b1e15-36f3-4f46-aceb-05aac24c545e" providerId="ADAL" clId="{F211250E-BB3C-6A46-8CD0-5CF62C997D8E}" dt="2021-03-16T03:03:38.837" v="19" actId="20577"/>
        <pc:sldMkLst>
          <pc:docMk/>
          <pc:sldMk cId="702367729" sldId="496"/>
        </pc:sldMkLst>
        <pc:spChg chg="mod">
          <ac:chgData name="Khattab, Sherif" userId="c83b1e15-36f3-4f46-aceb-05aac24c545e" providerId="ADAL" clId="{F211250E-BB3C-6A46-8CD0-5CF62C997D8E}" dt="2021-03-16T03:03:38.837" v="19" actId="20577"/>
          <ac:spMkLst>
            <pc:docMk/>
            <pc:sldMk cId="702367729" sldId="496"/>
            <ac:spMk id="3" creationId="{2466C52D-9A48-4683-BE7F-268D8DB7FAAD}"/>
          </ac:spMkLst>
        </pc:spChg>
      </pc:sldChg>
      <pc:sldChg chg="modSp mod modAnim">
        <pc:chgData name="Khattab, Sherif" userId="c83b1e15-36f3-4f46-aceb-05aac24c545e" providerId="ADAL" clId="{F211250E-BB3C-6A46-8CD0-5CF62C997D8E}" dt="2021-03-16T03:21:14.181" v="575"/>
        <pc:sldMkLst>
          <pc:docMk/>
          <pc:sldMk cId="4202616107" sldId="500"/>
        </pc:sldMkLst>
        <pc:spChg chg="mod">
          <ac:chgData name="Khattab, Sherif" userId="c83b1e15-36f3-4f46-aceb-05aac24c545e" providerId="ADAL" clId="{F211250E-BB3C-6A46-8CD0-5CF62C997D8E}" dt="2021-03-16T03:20:59.557" v="572" actId="20577"/>
          <ac:spMkLst>
            <pc:docMk/>
            <pc:sldMk cId="4202616107" sldId="500"/>
            <ac:spMk id="2" creationId="{6BF01C35-B7E9-AD43-99C8-95170559C8A0}"/>
          </ac:spMkLst>
        </pc:spChg>
        <pc:spChg chg="mod">
          <ac:chgData name="Khattab, Sherif" userId="c83b1e15-36f3-4f46-aceb-05aac24c545e" providerId="ADAL" clId="{F211250E-BB3C-6A46-8CD0-5CF62C997D8E}" dt="2021-03-16T03:20:29.946" v="530" actId="27636"/>
          <ac:spMkLst>
            <pc:docMk/>
            <pc:sldMk cId="4202616107" sldId="500"/>
            <ac:spMk id="3" creationId="{443F42C8-5750-0341-86AA-B64ED9D37EB6}"/>
          </ac:spMkLst>
        </pc:spChg>
      </pc:sldChg>
      <pc:sldChg chg="modSp mod">
        <pc:chgData name="Khattab, Sherif" userId="c83b1e15-36f3-4f46-aceb-05aac24c545e" providerId="ADAL" clId="{F211250E-BB3C-6A46-8CD0-5CF62C997D8E}" dt="2021-03-16T03:08:43.182" v="174" actId="20577"/>
        <pc:sldMkLst>
          <pc:docMk/>
          <pc:sldMk cId="2116864396" sldId="505"/>
        </pc:sldMkLst>
        <pc:spChg chg="mod">
          <ac:chgData name="Khattab, Sherif" userId="c83b1e15-36f3-4f46-aceb-05aac24c545e" providerId="ADAL" clId="{F211250E-BB3C-6A46-8CD0-5CF62C997D8E}" dt="2021-03-16T03:08:43.182" v="174" actId="20577"/>
          <ac:spMkLst>
            <pc:docMk/>
            <pc:sldMk cId="2116864396" sldId="505"/>
            <ac:spMk id="3" creationId="{9FDE3B14-90B9-4B5A-83C7-6E633E32EA28}"/>
          </ac:spMkLst>
        </pc:spChg>
      </pc:sldChg>
      <pc:sldChg chg="modSp mod">
        <pc:chgData name="Khattab, Sherif" userId="c83b1e15-36f3-4f46-aceb-05aac24c545e" providerId="ADAL" clId="{F211250E-BB3C-6A46-8CD0-5CF62C997D8E}" dt="2021-03-16T03:10:10.044" v="200" actId="20577"/>
        <pc:sldMkLst>
          <pc:docMk/>
          <pc:sldMk cId="3652489610" sldId="506"/>
        </pc:sldMkLst>
        <pc:spChg chg="mod">
          <ac:chgData name="Khattab, Sherif" userId="c83b1e15-36f3-4f46-aceb-05aac24c545e" providerId="ADAL" clId="{F211250E-BB3C-6A46-8CD0-5CF62C997D8E}" dt="2021-03-16T03:10:10.044" v="200" actId="20577"/>
          <ac:spMkLst>
            <pc:docMk/>
            <pc:sldMk cId="3652489610" sldId="506"/>
            <ac:spMk id="3" creationId="{9FDE3B14-90B9-4B5A-83C7-6E633E32EA28}"/>
          </ac:spMkLst>
        </pc:spChg>
      </pc:sldChg>
      <pc:sldChg chg="modSp add del mod modAnim">
        <pc:chgData name="Khattab, Sherif" userId="c83b1e15-36f3-4f46-aceb-05aac24c545e" providerId="ADAL" clId="{F211250E-BB3C-6A46-8CD0-5CF62C997D8E}" dt="2021-03-16T03:21:24.582" v="578"/>
        <pc:sldMkLst>
          <pc:docMk/>
          <pc:sldMk cId="3106578269" sldId="548"/>
        </pc:sldMkLst>
        <pc:spChg chg="mod">
          <ac:chgData name="Khattab, Sherif" userId="c83b1e15-36f3-4f46-aceb-05aac24c545e" providerId="ADAL" clId="{F211250E-BB3C-6A46-8CD0-5CF62C997D8E}" dt="2021-03-16T03:20:56.189" v="570" actId="20577"/>
          <ac:spMkLst>
            <pc:docMk/>
            <pc:sldMk cId="3106578269" sldId="548"/>
            <ac:spMk id="2" creationId="{D9354C77-2A5A-3248-B8B5-26713450198B}"/>
          </ac:spMkLst>
        </pc:spChg>
        <pc:spChg chg="mod">
          <ac:chgData name="Khattab, Sherif" userId="c83b1e15-36f3-4f46-aceb-05aac24c545e" providerId="ADAL" clId="{F211250E-BB3C-6A46-8CD0-5CF62C997D8E}" dt="2021-03-16T03:20:39.858" v="537" actId="20577"/>
          <ac:spMkLst>
            <pc:docMk/>
            <pc:sldMk cId="3106578269" sldId="548"/>
            <ac:spMk id="3" creationId="{8A6E32F3-197B-3B45-8FE6-0B7FD2891934}"/>
          </ac:spMkLst>
        </pc:spChg>
      </pc:sldChg>
      <pc:sldChg chg="modSp new mod modAnim">
        <pc:chgData name="Khattab, Sherif" userId="c83b1e15-36f3-4f46-aceb-05aac24c545e" providerId="ADAL" clId="{F211250E-BB3C-6A46-8CD0-5CF62C997D8E}" dt="2021-03-16T03:21:33.060" v="580"/>
        <pc:sldMkLst>
          <pc:docMk/>
          <pc:sldMk cId="2591193417" sldId="549"/>
        </pc:sldMkLst>
        <pc:spChg chg="mod">
          <ac:chgData name="Khattab, Sherif" userId="c83b1e15-36f3-4f46-aceb-05aac24c545e" providerId="ADAL" clId="{F211250E-BB3C-6A46-8CD0-5CF62C997D8E}" dt="2021-03-16T03:20:50.571" v="565" actId="20577"/>
          <ac:spMkLst>
            <pc:docMk/>
            <pc:sldMk cId="2591193417" sldId="549"/>
            <ac:spMk id="2" creationId="{EEFB916A-40A7-074E-ADDB-7F3FE7EB586C}"/>
          </ac:spMkLst>
        </pc:spChg>
        <pc:spChg chg="mod">
          <ac:chgData name="Khattab, Sherif" userId="c83b1e15-36f3-4f46-aceb-05aac24c545e" providerId="ADAL" clId="{F211250E-BB3C-6A46-8CD0-5CF62C997D8E}" dt="2021-03-16T03:20:52.824" v="568" actId="20577"/>
          <ac:spMkLst>
            <pc:docMk/>
            <pc:sldMk cId="2591193417" sldId="549"/>
            <ac:spMk id="3" creationId="{F9036E6D-4367-BA4C-8F4E-21DD295BF6D3}"/>
          </ac:spMkLst>
        </pc:spChg>
      </pc:sldChg>
      <pc:sldChg chg="del">
        <pc:chgData name="Khattab, Sherif" userId="c83b1e15-36f3-4f46-aceb-05aac24c545e" providerId="ADAL" clId="{F211250E-BB3C-6A46-8CD0-5CF62C997D8E}" dt="2021-03-16T03:04:08.673" v="29" actId="2696"/>
        <pc:sldMkLst>
          <pc:docMk/>
          <pc:sldMk cId="1561128005" sldId="557"/>
        </pc:sldMkLst>
      </pc:sldChg>
      <pc:sldChg chg="del">
        <pc:chgData name="Khattab, Sherif" userId="c83b1e15-36f3-4f46-aceb-05aac24c545e" providerId="ADAL" clId="{F211250E-BB3C-6A46-8CD0-5CF62C997D8E}" dt="2021-03-16T03:04:09.029" v="30" actId="2696"/>
        <pc:sldMkLst>
          <pc:docMk/>
          <pc:sldMk cId="3015280144" sldId="558"/>
        </pc:sldMkLst>
      </pc:sldChg>
      <pc:sldChg chg="del">
        <pc:chgData name="Khattab, Sherif" userId="c83b1e15-36f3-4f46-aceb-05aac24c545e" providerId="ADAL" clId="{F211250E-BB3C-6A46-8CD0-5CF62C997D8E}" dt="2021-03-16T03:04:09.135" v="31" actId="2696"/>
        <pc:sldMkLst>
          <pc:docMk/>
          <pc:sldMk cId="3511679490" sldId="559"/>
        </pc:sldMkLst>
      </pc:sldChg>
      <pc:sldChg chg="del">
        <pc:chgData name="Khattab, Sherif" userId="c83b1e15-36f3-4f46-aceb-05aac24c545e" providerId="ADAL" clId="{F211250E-BB3C-6A46-8CD0-5CF62C997D8E}" dt="2021-03-16T03:04:09.503" v="32" actId="2696"/>
        <pc:sldMkLst>
          <pc:docMk/>
          <pc:sldMk cId="2403963479" sldId="560"/>
        </pc:sldMkLst>
      </pc:sldChg>
      <pc:sldChg chg="del">
        <pc:chgData name="Khattab, Sherif" userId="c83b1e15-36f3-4f46-aceb-05aac24c545e" providerId="ADAL" clId="{F211250E-BB3C-6A46-8CD0-5CF62C997D8E}" dt="2021-03-16T03:04:09.831" v="33" actId="2696"/>
        <pc:sldMkLst>
          <pc:docMk/>
          <pc:sldMk cId="3204705229" sldId="561"/>
        </pc:sldMkLst>
      </pc:sldChg>
      <pc:sldChg chg="del">
        <pc:chgData name="Khattab, Sherif" userId="c83b1e15-36f3-4f46-aceb-05aac24c545e" providerId="ADAL" clId="{F211250E-BB3C-6A46-8CD0-5CF62C997D8E}" dt="2021-03-16T03:04:10.258" v="34" actId="2696"/>
        <pc:sldMkLst>
          <pc:docMk/>
          <pc:sldMk cId="2317113505" sldId="562"/>
        </pc:sldMkLst>
      </pc:sldChg>
      <pc:sldChg chg="del">
        <pc:chgData name="Khattab, Sherif" userId="c83b1e15-36f3-4f46-aceb-05aac24c545e" providerId="ADAL" clId="{F211250E-BB3C-6A46-8CD0-5CF62C997D8E}" dt="2021-03-16T03:04:10.587" v="35" actId="2696"/>
        <pc:sldMkLst>
          <pc:docMk/>
          <pc:sldMk cId="579405355" sldId="563"/>
        </pc:sldMkLst>
      </pc:sldChg>
      <pc:sldChg chg="del">
        <pc:chgData name="Khattab, Sherif" userId="c83b1e15-36f3-4f46-aceb-05aac24c545e" providerId="ADAL" clId="{F211250E-BB3C-6A46-8CD0-5CF62C997D8E}" dt="2021-03-16T03:04:10.984" v="36" actId="2696"/>
        <pc:sldMkLst>
          <pc:docMk/>
          <pc:sldMk cId="1391830557" sldId="564"/>
        </pc:sldMkLst>
      </pc:sldChg>
      <pc:sldChg chg="del">
        <pc:chgData name="Khattab, Sherif" userId="c83b1e15-36f3-4f46-aceb-05aac24c545e" providerId="ADAL" clId="{F211250E-BB3C-6A46-8CD0-5CF62C997D8E}" dt="2021-03-16T03:04:11.366" v="37" actId="2696"/>
        <pc:sldMkLst>
          <pc:docMk/>
          <pc:sldMk cId="3791947110" sldId="565"/>
        </pc:sldMkLst>
      </pc:sldChg>
      <pc:sldChg chg="del">
        <pc:chgData name="Khattab, Sherif" userId="c83b1e15-36f3-4f46-aceb-05aac24c545e" providerId="ADAL" clId="{F211250E-BB3C-6A46-8CD0-5CF62C997D8E}" dt="2021-03-16T03:04:11.709" v="38" actId="2696"/>
        <pc:sldMkLst>
          <pc:docMk/>
          <pc:sldMk cId="898320993" sldId="566"/>
        </pc:sldMkLst>
      </pc:sldChg>
      <pc:sldChg chg="del">
        <pc:chgData name="Khattab, Sherif" userId="c83b1e15-36f3-4f46-aceb-05aac24c545e" providerId="ADAL" clId="{F211250E-BB3C-6A46-8CD0-5CF62C997D8E}" dt="2021-03-16T03:04:08.565" v="28" actId="2696"/>
        <pc:sldMkLst>
          <pc:docMk/>
          <pc:sldMk cId="265296978" sldId="567"/>
        </pc:sldMkLst>
      </pc:sldChg>
      <pc:sldChg chg="del">
        <pc:chgData name="Khattab, Sherif" userId="c83b1e15-36f3-4f46-aceb-05aac24c545e" providerId="ADAL" clId="{F211250E-BB3C-6A46-8CD0-5CF62C997D8E}" dt="2021-03-16T03:04:07.896" v="26" actId="2696"/>
        <pc:sldMkLst>
          <pc:docMk/>
          <pc:sldMk cId="3696933530" sldId="568"/>
        </pc:sldMkLst>
      </pc:sldChg>
      <pc:sldChg chg="del">
        <pc:chgData name="Khattab, Sherif" userId="c83b1e15-36f3-4f46-aceb-05aac24c545e" providerId="ADAL" clId="{F211250E-BB3C-6A46-8CD0-5CF62C997D8E}" dt="2021-03-16T03:04:07.605" v="25" actId="2696"/>
        <pc:sldMkLst>
          <pc:docMk/>
          <pc:sldMk cId="1464668508" sldId="569"/>
        </pc:sldMkLst>
      </pc:sldChg>
      <pc:sldChg chg="del">
        <pc:chgData name="Khattab, Sherif" userId="c83b1e15-36f3-4f46-aceb-05aac24c545e" providerId="ADAL" clId="{F211250E-BB3C-6A46-8CD0-5CF62C997D8E}" dt="2021-03-16T03:04:05.508" v="20" actId="2696"/>
        <pc:sldMkLst>
          <pc:docMk/>
          <pc:sldMk cId="1640387091" sldId="570"/>
        </pc:sldMkLst>
      </pc:sldChg>
      <pc:sldChg chg="del">
        <pc:chgData name="Khattab, Sherif" userId="c83b1e15-36f3-4f46-aceb-05aac24c545e" providerId="ADAL" clId="{F211250E-BB3C-6A46-8CD0-5CF62C997D8E}" dt="2021-03-16T03:04:07.204" v="24" actId="2696"/>
        <pc:sldMkLst>
          <pc:docMk/>
          <pc:sldMk cId="3846477590" sldId="571"/>
        </pc:sldMkLst>
      </pc:sldChg>
      <pc:sldChg chg="del">
        <pc:chgData name="Khattab, Sherif" userId="c83b1e15-36f3-4f46-aceb-05aac24c545e" providerId="ADAL" clId="{F211250E-BB3C-6A46-8CD0-5CF62C997D8E}" dt="2021-03-16T03:04:06.877" v="23" actId="2696"/>
        <pc:sldMkLst>
          <pc:docMk/>
          <pc:sldMk cId="3835879386" sldId="572"/>
        </pc:sldMkLst>
      </pc:sldChg>
      <pc:sldChg chg="del">
        <pc:chgData name="Khattab, Sherif" userId="c83b1e15-36f3-4f46-aceb-05aac24c545e" providerId="ADAL" clId="{F211250E-BB3C-6A46-8CD0-5CF62C997D8E}" dt="2021-03-16T03:04:06.399" v="22" actId="2696"/>
        <pc:sldMkLst>
          <pc:docMk/>
          <pc:sldMk cId="2111677508" sldId="573"/>
        </pc:sldMkLst>
      </pc:sldChg>
      <pc:sldChg chg="del">
        <pc:chgData name="Khattab, Sherif" userId="c83b1e15-36f3-4f46-aceb-05aac24c545e" providerId="ADAL" clId="{F211250E-BB3C-6A46-8CD0-5CF62C997D8E}" dt="2021-03-16T03:04:05.832" v="21" actId="2696"/>
        <pc:sldMkLst>
          <pc:docMk/>
          <pc:sldMk cId="3533479965" sldId="574"/>
        </pc:sldMkLst>
      </pc:sldChg>
      <pc:sldChg chg="del">
        <pc:chgData name="Khattab, Sherif" userId="c83b1e15-36f3-4f46-aceb-05aac24c545e" providerId="ADAL" clId="{F211250E-BB3C-6A46-8CD0-5CF62C997D8E}" dt="2021-03-16T03:04:08.201" v="27" actId="2696"/>
        <pc:sldMkLst>
          <pc:docMk/>
          <pc:sldMk cId="488723801" sldId="575"/>
        </pc:sldMkLst>
      </pc:sldChg>
      <pc:sldChg chg="del">
        <pc:chgData name="Khattab, Sherif" userId="c83b1e15-36f3-4f46-aceb-05aac24c545e" providerId="ADAL" clId="{F211250E-BB3C-6A46-8CD0-5CF62C997D8E}" dt="2021-03-16T03:06:11.745" v="143" actId="2696"/>
        <pc:sldMkLst>
          <pc:docMk/>
          <pc:sldMk cId="1417188528" sldId="576"/>
        </pc:sldMkLst>
      </pc:sldChg>
      <pc:sldChg chg="del">
        <pc:chgData name="Khattab, Sherif" userId="c83b1e15-36f3-4f46-aceb-05aac24c545e" providerId="ADAL" clId="{F211250E-BB3C-6A46-8CD0-5CF62C997D8E}" dt="2021-03-16T03:06:11.745" v="143" actId="2696"/>
        <pc:sldMkLst>
          <pc:docMk/>
          <pc:sldMk cId="3517715337" sldId="577"/>
        </pc:sldMkLst>
      </pc:sldChg>
      <pc:sldChg chg="del">
        <pc:chgData name="Khattab, Sherif" userId="c83b1e15-36f3-4f46-aceb-05aac24c545e" providerId="ADAL" clId="{F211250E-BB3C-6A46-8CD0-5CF62C997D8E}" dt="2021-03-16T03:06:11.745" v="143" actId="2696"/>
        <pc:sldMkLst>
          <pc:docMk/>
          <pc:sldMk cId="3183407000" sldId="578"/>
        </pc:sldMkLst>
      </pc:sldChg>
      <pc:sldChg chg="del">
        <pc:chgData name="Khattab, Sherif" userId="c83b1e15-36f3-4f46-aceb-05aac24c545e" providerId="ADAL" clId="{F211250E-BB3C-6A46-8CD0-5CF62C997D8E}" dt="2021-03-16T03:06:11.745" v="143" actId="2696"/>
        <pc:sldMkLst>
          <pc:docMk/>
          <pc:sldMk cId="1432894990" sldId="579"/>
        </pc:sldMkLst>
      </pc:sldChg>
      <pc:sldChg chg="del">
        <pc:chgData name="Khattab, Sherif" userId="c83b1e15-36f3-4f46-aceb-05aac24c545e" providerId="ADAL" clId="{F211250E-BB3C-6A46-8CD0-5CF62C997D8E}" dt="2021-03-16T03:05:56.876" v="142" actId="2696"/>
        <pc:sldMkLst>
          <pc:docMk/>
          <pc:sldMk cId="1883612794" sldId="580"/>
        </pc:sldMkLst>
      </pc:sldChg>
      <pc:sldChg chg="del">
        <pc:chgData name="Khattab, Sherif" userId="c83b1e15-36f3-4f46-aceb-05aac24c545e" providerId="ADAL" clId="{F211250E-BB3C-6A46-8CD0-5CF62C997D8E}" dt="2021-03-16T03:05:56.555" v="141" actId="2696"/>
        <pc:sldMkLst>
          <pc:docMk/>
          <pc:sldMk cId="1594120570" sldId="581"/>
        </pc:sldMkLst>
      </pc:sldChg>
      <pc:sldChg chg="del">
        <pc:chgData name="Khattab, Sherif" userId="c83b1e15-36f3-4f46-aceb-05aac24c545e" providerId="ADAL" clId="{F211250E-BB3C-6A46-8CD0-5CF62C997D8E}" dt="2021-03-16T03:05:56.461" v="140" actId="2696"/>
        <pc:sldMkLst>
          <pc:docMk/>
          <pc:sldMk cId="3049654475" sldId="582"/>
        </pc:sldMkLst>
      </pc:sldChg>
      <pc:sldChg chg="del">
        <pc:chgData name="Khattab, Sherif" userId="c83b1e15-36f3-4f46-aceb-05aac24c545e" providerId="ADAL" clId="{F211250E-BB3C-6A46-8CD0-5CF62C997D8E}" dt="2021-03-16T03:05:56.368" v="139" actId="2696"/>
        <pc:sldMkLst>
          <pc:docMk/>
          <pc:sldMk cId="2799572395" sldId="583"/>
        </pc:sldMkLst>
      </pc:sldChg>
      <pc:sldChg chg="del">
        <pc:chgData name="Khattab, Sherif" userId="c83b1e15-36f3-4f46-aceb-05aac24c545e" providerId="ADAL" clId="{F211250E-BB3C-6A46-8CD0-5CF62C997D8E}" dt="2021-03-16T03:05:56.276" v="138" actId="2696"/>
        <pc:sldMkLst>
          <pc:docMk/>
          <pc:sldMk cId="1377987034" sldId="584"/>
        </pc:sldMkLst>
      </pc:sldChg>
      <pc:sldChg chg="del">
        <pc:chgData name="Khattab, Sherif" userId="c83b1e15-36f3-4f46-aceb-05aac24c545e" providerId="ADAL" clId="{F211250E-BB3C-6A46-8CD0-5CF62C997D8E}" dt="2021-03-16T03:05:56.171" v="137" actId="2696"/>
        <pc:sldMkLst>
          <pc:docMk/>
          <pc:sldMk cId="2782214765" sldId="585"/>
        </pc:sldMkLst>
      </pc:sldChg>
      <pc:sldChg chg="del">
        <pc:chgData name="Khattab, Sherif" userId="c83b1e15-36f3-4f46-aceb-05aac24c545e" providerId="ADAL" clId="{F211250E-BB3C-6A46-8CD0-5CF62C997D8E}" dt="2021-03-16T03:05:55.762" v="136" actId="2696"/>
        <pc:sldMkLst>
          <pc:docMk/>
          <pc:sldMk cId="3635695113" sldId="586"/>
        </pc:sldMkLst>
      </pc:sldChg>
      <pc:sldChg chg="del">
        <pc:chgData name="Khattab, Sherif" userId="c83b1e15-36f3-4f46-aceb-05aac24c545e" providerId="ADAL" clId="{F211250E-BB3C-6A46-8CD0-5CF62C997D8E}" dt="2021-03-16T03:05:55.664" v="135" actId="2696"/>
        <pc:sldMkLst>
          <pc:docMk/>
          <pc:sldMk cId="2826360827" sldId="587"/>
        </pc:sldMkLst>
      </pc:sldChg>
      <pc:sldChg chg="del">
        <pc:chgData name="Khattab, Sherif" userId="c83b1e15-36f3-4f46-aceb-05aac24c545e" providerId="ADAL" clId="{F211250E-BB3C-6A46-8CD0-5CF62C997D8E}" dt="2021-03-16T03:05:55.573" v="134" actId="2696"/>
        <pc:sldMkLst>
          <pc:docMk/>
          <pc:sldMk cId="2768941197" sldId="588"/>
        </pc:sldMkLst>
      </pc:sldChg>
    </pc:docChg>
  </pc:docChgLst>
  <pc:docChgLst>
    <pc:chgData name="Khattab, Sherif" userId="c83b1e15-36f3-4f46-aceb-05aac24c545e" providerId="ADAL" clId="{7374F18A-FB69-FC41-A853-C586E61CC8AB}"/>
    <pc:docChg chg="custSel addSld delSld modSld">
      <pc:chgData name="Khattab, Sherif" userId="c83b1e15-36f3-4f46-aceb-05aac24c545e" providerId="ADAL" clId="{7374F18A-FB69-FC41-A853-C586E61CC8AB}" dt="2021-03-02T05:31:51.720" v="404"/>
      <pc:docMkLst>
        <pc:docMk/>
      </pc:docMkLst>
      <pc:sldChg chg="del">
        <pc:chgData name="Khattab, Sherif" userId="c83b1e15-36f3-4f46-aceb-05aac24c545e" providerId="ADAL" clId="{7374F18A-FB69-FC41-A853-C586E61CC8AB}" dt="2021-03-02T05:20:47.899" v="13" actId="2696"/>
        <pc:sldMkLst>
          <pc:docMk/>
          <pc:sldMk cId="1920820884" sldId="273"/>
        </pc:sldMkLst>
      </pc:sldChg>
      <pc:sldChg chg="del">
        <pc:chgData name="Khattab, Sherif" userId="c83b1e15-36f3-4f46-aceb-05aac24c545e" providerId="ADAL" clId="{7374F18A-FB69-FC41-A853-C586E61CC8AB}" dt="2021-03-02T05:20:56.543" v="26" actId="2696"/>
        <pc:sldMkLst>
          <pc:docMk/>
          <pc:sldMk cId="2017417480" sldId="277"/>
        </pc:sldMkLst>
      </pc:sldChg>
      <pc:sldChg chg="del">
        <pc:chgData name="Khattab, Sherif" userId="c83b1e15-36f3-4f46-aceb-05aac24c545e" providerId="ADAL" clId="{7374F18A-FB69-FC41-A853-C586E61CC8AB}" dt="2021-03-02T05:20:44.903" v="0" actId="2696"/>
        <pc:sldMkLst>
          <pc:docMk/>
          <pc:sldMk cId="463012687" sldId="289"/>
        </pc:sldMkLst>
      </pc:sldChg>
      <pc:sldChg chg="del">
        <pc:chgData name="Khattab, Sherif" userId="c83b1e15-36f3-4f46-aceb-05aac24c545e" providerId="ADAL" clId="{7374F18A-FB69-FC41-A853-C586E61CC8AB}" dt="2021-03-02T05:22:37.603" v="188" actId="2696"/>
        <pc:sldMkLst>
          <pc:docMk/>
          <pc:sldMk cId="30550501" sldId="462"/>
        </pc:sldMkLst>
      </pc:sldChg>
      <pc:sldChg chg="del">
        <pc:chgData name="Khattab, Sherif" userId="c83b1e15-36f3-4f46-aceb-05aac24c545e" providerId="ADAL" clId="{7374F18A-FB69-FC41-A853-C586E61CC8AB}" dt="2021-03-02T05:20:52.072" v="22" actId="2696"/>
        <pc:sldMkLst>
          <pc:docMk/>
          <pc:sldMk cId="574001865" sldId="464"/>
        </pc:sldMkLst>
      </pc:sldChg>
      <pc:sldChg chg="del">
        <pc:chgData name="Khattab, Sherif" userId="c83b1e15-36f3-4f46-aceb-05aac24c545e" providerId="ADAL" clId="{7374F18A-FB69-FC41-A853-C586E61CC8AB}" dt="2021-03-02T05:20:54.439" v="23" actId="2696"/>
        <pc:sldMkLst>
          <pc:docMk/>
          <pc:sldMk cId="2156977365" sldId="465"/>
        </pc:sldMkLst>
      </pc:sldChg>
      <pc:sldChg chg="add">
        <pc:chgData name="Khattab, Sherif" userId="c83b1e15-36f3-4f46-aceb-05aac24c545e" providerId="ADAL" clId="{7374F18A-FB69-FC41-A853-C586E61CC8AB}" dt="2021-03-02T05:23:33.692" v="192"/>
        <pc:sldMkLst>
          <pc:docMk/>
          <pc:sldMk cId="4050025745" sldId="481"/>
        </pc:sldMkLst>
      </pc:sldChg>
      <pc:sldChg chg="add">
        <pc:chgData name="Khattab, Sherif" userId="c83b1e15-36f3-4f46-aceb-05aac24c545e" providerId="ADAL" clId="{7374F18A-FB69-FC41-A853-C586E61CC8AB}" dt="2021-03-02T05:23:33.692" v="192"/>
        <pc:sldMkLst>
          <pc:docMk/>
          <pc:sldMk cId="1642669177" sldId="482"/>
        </pc:sldMkLst>
      </pc:sldChg>
      <pc:sldChg chg="add">
        <pc:chgData name="Khattab, Sherif" userId="c83b1e15-36f3-4f46-aceb-05aac24c545e" providerId="ADAL" clId="{7374F18A-FB69-FC41-A853-C586E61CC8AB}" dt="2021-03-02T05:23:33.692" v="192"/>
        <pc:sldMkLst>
          <pc:docMk/>
          <pc:sldMk cId="3033252372" sldId="483"/>
        </pc:sldMkLst>
      </pc:sldChg>
      <pc:sldChg chg="add">
        <pc:chgData name="Khattab, Sherif" userId="c83b1e15-36f3-4f46-aceb-05aac24c545e" providerId="ADAL" clId="{7374F18A-FB69-FC41-A853-C586E61CC8AB}" dt="2021-03-02T05:23:33.692" v="192"/>
        <pc:sldMkLst>
          <pc:docMk/>
          <pc:sldMk cId="892110939" sldId="484"/>
        </pc:sldMkLst>
      </pc:sldChg>
      <pc:sldChg chg="add">
        <pc:chgData name="Khattab, Sherif" userId="c83b1e15-36f3-4f46-aceb-05aac24c545e" providerId="ADAL" clId="{7374F18A-FB69-FC41-A853-C586E61CC8AB}" dt="2021-03-02T05:23:33.692" v="192"/>
        <pc:sldMkLst>
          <pc:docMk/>
          <pc:sldMk cId="1412671351" sldId="485"/>
        </pc:sldMkLst>
      </pc:sldChg>
      <pc:sldChg chg="add">
        <pc:chgData name="Khattab, Sherif" userId="c83b1e15-36f3-4f46-aceb-05aac24c545e" providerId="ADAL" clId="{7374F18A-FB69-FC41-A853-C586E61CC8AB}" dt="2021-03-02T05:23:33.692" v="192"/>
        <pc:sldMkLst>
          <pc:docMk/>
          <pc:sldMk cId="236669778" sldId="486"/>
        </pc:sldMkLst>
      </pc:sldChg>
      <pc:sldChg chg="add">
        <pc:chgData name="Khattab, Sherif" userId="c83b1e15-36f3-4f46-aceb-05aac24c545e" providerId="ADAL" clId="{7374F18A-FB69-FC41-A853-C586E61CC8AB}" dt="2021-03-02T05:23:33.692" v="192"/>
        <pc:sldMkLst>
          <pc:docMk/>
          <pc:sldMk cId="2482587836" sldId="487"/>
        </pc:sldMkLst>
      </pc:sldChg>
      <pc:sldChg chg="add">
        <pc:chgData name="Khattab, Sherif" userId="c83b1e15-36f3-4f46-aceb-05aac24c545e" providerId="ADAL" clId="{7374F18A-FB69-FC41-A853-C586E61CC8AB}" dt="2021-03-02T05:23:33.692" v="192"/>
        <pc:sldMkLst>
          <pc:docMk/>
          <pc:sldMk cId="3936848013" sldId="488"/>
        </pc:sldMkLst>
      </pc:sldChg>
      <pc:sldChg chg="add">
        <pc:chgData name="Khattab, Sherif" userId="c83b1e15-36f3-4f46-aceb-05aac24c545e" providerId="ADAL" clId="{7374F18A-FB69-FC41-A853-C586E61CC8AB}" dt="2021-03-02T05:23:33.692" v="192"/>
        <pc:sldMkLst>
          <pc:docMk/>
          <pc:sldMk cId="4132993662" sldId="489"/>
        </pc:sldMkLst>
      </pc:sldChg>
      <pc:sldChg chg="add">
        <pc:chgData name="Khattab, Sherif" userId="c83b1e15-36f3-4f46-aceb-05aac24c545e" providerId="ADAL" clId="{7374F18A-FB69-FC41-A853-C586E61CC8AB}" dt="2021-03-02T05:23:33.692" v="192"/>
        <pc:sldMkLst>
          <pc:docMk/>
          <pc:sldMk cId="1537398195" sldId="490"/>
        </pc:sldMkLst>
      </pc:sldChg>
      <pc:sldChg chg="add">
        <pc:chgData name="Khattab, Sherif" userId="c83b1e15-36f3-4f46-aceb-05aac24c545e" providerId="ADAL" clId="{7374F18A-FB69-FC41-A853-C586E61CC8AB}" dt="2021-03-02T05:23:33.692" v="192"/>
        <pc:sldMkLst>
          <pc:docMk/>
          <pc:sldMk cId="1907216448" sldId="491"/>
        </pc:sldMkLst>
      </pc:sldChg>
      <pc:sldChg chg="add">
        <pc:chgData name="Khattab, Sherif" userId="c83b1e15-36f3-4f46-aceb-05aac24c545e" providerId="ADAL" clId="{7374F18A-FB69-FC41-A853-C586E61CC8AB}" dt="2021-03-02T05:23:33.692" v="192"/>
        <pc:sldMkLst>
          <pc:docMk/>
          <pc:sldMk cId="1636025134" sldId="492"/>
        </pc:sldMkLst>
      </pc:sldChg>
      <pc:sldChg chg="add">
        <pc:chgData name="Khattab, Sherif" userId="c83b1e15-36f3-4f46-aceb-05aac24c545e" providerId="ADAL" clId="{7374F18A-FB69-FC41-A853-C586E61CC8AB}" dt="2021-03-02T05:23:33.692" v="192"/>
        <pc:sldMkLst>
          <pc:docMk/>
          <pc:sldMk cId="3231356886" sldId="493"/>
        </pc:sldMkLst>
      </pc:sldChg>
      <pc:sldChg chg="add">
        <pc:chgData name="Khattab, Sherif" userId="c83b1e15-36f3-4f46-aceb-05aac24c545e" providerId="ADAL" clId="{7374F18A-FB69-FC41-A853-C586E61CC8AB}" dt="2021-03-02T05:23:33.692" v="192"/>
        <pc:sldMkLst>
          <pc:docMk/>
          <pc:sldMk cId="3872131497" sldId="494"/>
        </pc:sldMkLst>
      </pc:sldChg>
      <pc:sldChg chg="add">
        <pc:chgData name="Khattab, Sherif" userId="c83b1e15-36f3-4f46-aceb-05aac24c545e" providerId="ADAL" clId="{7374F18A-FB69-FC41-A853-C586E61CC8AB}" dt="2021-03-02T05:23:33.692" v="192"/>
        <pc:sldMkLst>
          <pc:docMk/>
          <pc:sldMk cId="1089473434" sldId="495"/>
        </pc:sldMkLst>
      </pc:sldChg>
      <pc:sldChg chg="modSp mod modAnim">
        <pc:chgData name="Khattab, Sherif" userId="c83b1e15-36f3-4f46-aceb-05aac24c545e" providerId="ADAL" clId="{7374F18A-FB69-FC41-A853-C586E61CC8AB}" dt="2021-03-02T05:22:23.732" v="184" actId="33524"/>
        <pc:sldMkLst>
          <pc:docMk/>
          <pc:sldMk cId="702367729" sldId="496"/>
        </pc:sldMkLst>
        <pc:spChg chg="mod">
          <ac:chgData name="Khattab, Sherif" userId="c83b1e15-36f3-4f46-aceb-05aac24c545e" providerId="ADAL" clId="{7374F18A-FB69-FC41-A853-C586E61CC8AB}" dt="2021-03-02T05:22:23.732" v="184" actId="33524"/>
          <ac:spMkLst>
            <pc:docMk/>
            <pc:sldMk cId="702367729" sldId="496"/>
            <ac:spMk id="3" creationId="{2466C52D-9A48-4683-BE7F-268D8DB7FAAD}"/>
          </ac:spMkLst>
        </pc:spChg>
      </pc:sldChg>
      <pc:sldChg chg="modSp mod modAnim">
        <pc:chgData name="Khattab, Sherif" userId="c83b1e15-36f3-4f46-aceb-05aac24c545e" providerId="ADAL" clId="{7374F18A-FB69-FC41-A853-C586E61CC8AB}" dt="2021-03-02T05:31:36.669" v="400"/>
        <pc:sldMkLst>
          <pc:docMk/>
          <pc:sldMk cId="4202616107" sldId="500"/>
        </pc:sldMkLst>
        <pc:spChg chg="mod">
          <ac:chgData name="Khattab, Sherif" userId="c83b1e15-36f3-4f46-aceb-05aac24c545e" providerId="ADAL" clId="{7374F18A-FB69-FC41-A853-C586E61CC8AB}" dt="2021-03-02T05:30:43.234" v="362" actId="20577"/>
          <ac:spMkLst>
            <pc:docMk/>
            <pc:sldMk cId="4202616107" sldId="500"/>
            <ac:spMk id="2" creationId="{6BF01C35-B7E9-AD43-99C8-95170559C8A0}"/>
          </ac:spMkLst>
        </pc:spChg>
        <pc:spChg chg="mod">
          <ac:chgData name="Khattab, Sherif" userId="c83b1e15-36f3-4f46-aceb-05aac24c545e" providerId="ADAL" clId="{7374F18A-FB69-FC41-A853-C586E61CC8AB}" dt="2021-03-02T05:31:07.383" v="391" actId="27636"/>
          <ac:spMkLst>
            <pc:docMk/>
            <pc:sldMk cId="4202616107" sldId="500"/>
            <ac:spMk id="3" creationId="{443F42C8-5750-0341-86AA-B64ED9D37EB6}"/>
          </ac:spMkLst>
        </pc:spChg>
      </pc:sldChg>
      <pc:sldChg chg="modSp mod">
        <pc:chgData name="Khattab, Sherif" userId="c83b1e15-36f3-4f46-aceb-05aac24c545e" providerId="ADAL" clId="{7374F18A-FB69-FC41-A853-C586E61CC8AB}" dt="2021-03-02T05:22:50.071" v="190" actId="21"/>
        <pc:sldMkLst>
          <pc:docMk/>
          <pc:sldMk cId="2116864396" sldId="505"/>
        </pc:sldMkLst>
        <pc:spChg chg="mod">
          <ac:chgData name="Khattab, Sherif" userId="c83b1e15-36f3-4f46-aceb-05aac24c545e" providerId="ADAL" clId="{7374F18A-FB69-FC41-A853-C586E61CC8AB}" dt="2021-03-02T05:22:50.071" v="190" actId="21"/>
          <ac:spMkLst>
            <pc:docMk/>
            <pc:sldMk cId="2116864396" sldId="505"/>
            <ac:spMk id="3" creationId="{9FDE3B14-90B9-4B5A-83C7-6E633E32EA28}"/>
          </ac:spMkLst>
        </pc:spChg>
      </pc:sldChg>
      <pc:sldChg chg="modSp mod">
        <pc:chgData name="Khattab, Sherif" userId="c83b1e15-36f3-4f46-aceb-05aac24c545e" providerId="ADAL" clId="{7374F18A-FB69-FC41-A853-C586E61CC8AB}" dt="2021-03-02T05:22:54.264" v="191" actId="20577"/>
        <pc:sldMkLst>
          <pc:docMk/>
          <pc:sldMk cId="3652489610" sldId="506"/>
        </pc:sldMkLst>
        <pc:spChg chg="mod">
          <ac:chgData name="Khattab, Sherif" userId="c83b1e15-36f3-4f46-aceb-05aac24c545e" providerId="ADAL" clId="{7374F18A-FB69-FC41-A853-C586E61CC8AB}" dt="2021-03-02T05:22:54.264" v="191" actId="20577"/>
          <ac:spMkLst>
            <pc:docMk/>
            <pc:sldMk cId="3652489610" sldId="506"/>
            <ac:spMk id="3" creationId="{9FDE3B14-90B9-4B5A-83C7-6E633E32EA28}"/>
          </ac:spMkLst>
        </pc:spChg>
      </pc:sldChg>
      <pc:sldChg chg="del">
        <pc:chgData name="Khattab, Sherif" userId="c83b1e15-36f3-4f46-aceb-05aac24c545e" providerId="ADAL" clId="{7374F18A-FB69-FC41-A853-C586E61CC8AB}" dt="2021-03-02T05:22:36.274" v="187" actId="2696"/>
        <pc:sldMkLst>
          <pc:docMk/>
          <pc:sldMk cId="2126070970" sldId="520"/>
        </pc:sldMkLst>
      </pc:sldChg>
      <pc:sldChg chg="del">
        <pc:chgData name="Khattab, Sherif" userId="c83b1e15-36f3-4f46-aceb-05aac24c545e" providerId="ADAL" clId="{7374F18A-FB69-FC41-A853-C586E61CC8AB}" dt="2021-03-02T05:22:36" v="186" actId="2696"/>
        <pc:sldMkLst>
          <pc:docMk/>
          <pc:sldMk cId="3688450523" sldId="521"/>
        </pc:sldMkLst>
      </pc:sldChg>
      <pc:sldChg chg="del">
        <pc:chgData name="Khattab, Sherif" userId="c83b1e15-36f3-4f46-aceb-05aac24c545e" providerId="ADAL" clId="{7374F18A-FB69-FC41-A853-C586E61CC8AB}" dt="2021-03-02T05:22:35.373" v="185" actId="2696"/>
        <pc:sldMkLst>
          <pc:docMk/>
          <pc:sldMk cId="2393077361" sldId="522"/>
        </pc:sldMkLst>
      </pc:sldChg>
      <pc:sldChg chg="del">
        <pc:chgData name="Khattab, Sherif" userId="c83b1e15-36f3-4f46-aceb-05aac24c545e" providerId="ADAL" clId="{7374F18A-FB69-FC41-A853-C586E61CC8AB}" dt="2021-03-02T05:20:45.821" v="2" actId="2696"/>
        <pc:sldMkLst>
          <pc:docMk/>
          <pc:sldMk cId="2987249071" sldId="523"/>
        </pc:sldMkLst>
      </pc:sldChg>
      <pc:sldChg chg="del">
        <pc:chgData name="Khattab, Sherif" userId="c83b1e15-36f3-4f46-aceb-05aac24c545e" providerId="ADAL" clId="{7374F18A-FB69-FC41-A853-C586E61CC8AB}" dt="2021-03-02T05:20:45.953" v="3" actId="2696"/>
        <pc:sldMkLst>
          <pc:docMk/>
          <pc:sldMk cId="1810255753" sldId="524"/>
        </pc:sldMkLst>
      </pc:sldChg>
      <pc:sldChg chg="del">
        <pc:chgData name="Khattab, Sherif" userId="c83b1e15-36f3-4f46-aceb-05aac24c545e" providerId="ADAL" clId="{7374F18A-FB69-FC41-A853-C586E61CC8AB}" dt="2021-03-02T05:20:46.369" v="4" actId="2696"/>
        <pc:sldMkLst>
          <pc:docMk/>
          <pc:sldMk cId="1613586742" sldId="525"/>
        </pc:sldMkLst>
      </pc:sldChg>
      <pc:sldChg chg="del">
        <pc:chgData name="Khattab, Sherif" userId="c83b1e15-36f3-4f46-aceb-05aac24c545e" providerId="ADAL" clId="{7374F18A-FB69-FC41-A853-C586E61CC8AB}" dt="2021-03-02T05:20:46.485" v="5" actId="2696"/>
        <pc:sldMkLst>
          <pc:docMk/>
          <pc:sldMk cId="1883276906" sldId="526"/>
        </pc:sldMkLst>
      </pc:sldChg>
      <pc:sldChg chg="del">
        <pc:chgData name="Khattab, Sherif" userId="c83b1e15-36f3-4f46-aceb-05aac24c545e" providerId="ADAL" clId="{7374F18A-FB69-FC41-A853-C586E61CC8AB}" dt="2021-03-02T05:20:45.410" v="1" actId="2696"/>
        <pc:sldMkLst>
          <pc:docMk/>
          <pc:sldMk cId="725852215" sldId="527"/>
        </pc:sldMkLst>
      </pc:sldChg>
      <pc:sldChg chg="del">
        <pc:chgData name="Khattab, Sherif" userId="c83b1e15-36f3-4f46-aceb-05aac24c545e" providerId="ADAL" clId="{7374F18A-FB69-FC41-A853-C586E61CC8AB}" dt="2021-03-02T05:20:46.596" v="6" actId="2696"/>
        <pc:sldMkLst>
          <pc:docMk/>
          <pc:sldMk cId="2733511410" sldId="528"/>
        </pc:sldMkLst>
      </pc:sldChg>
      <pc:sldChg chg="del">
        <pc:chgData name="Khattab, Sherif" userId="c83b1e15-36f3-4f46-aceb-05aac24c545e" providerId="ADAL" clId="{7374F18A-FB69-FC41-A853-C586E61CC8AB}" dt="2021-03-02T05:20:47.010" v="7" actId="2696"/>
        <pc:sldMkLst>
          <pc:docMk/>
          <pc:sldMk cId="2369676605" sldId="529"/>
        </pc:sldMkLst>
      </pc:sldChg>
      <pc:sldChg chg="del">
        <pc:chgData name="Khattab, Sherif" userId="c83b1e15-36f3-4f46-aceb-05aac24c545e" providerId="ADAL" clId="{7374F18A-FB69-FC41-A853-C586E61CC8AB}" dt="2021-03-02T05:20:47.135" v="8" actId="2696"/>
        <pc:sldMkLst>
          <pc:docMk/>
          <pc:sldMk cId="2849079961" sldId="530"/>
        </pc:sldMkLst>
      </pc:sldChg>
      <pc:sldChg chg="del">
        <pc:chgData name="Khattab, Sherif" userId="c83b1e15-36f3-4f46-aceb-05aac24c545e" providerId="ADAL" clId="{7374F18A-FB69-FC41-A853-C586E61CC8AB}" dt="2021-03-02T05:20:47.258" v="9" actId="2696"/>
        <pc:sldMkLst>
          <pc:docMk/>
          <pc:sldMk cId="198862008" sldId="531"/>
        </pc:sldMkLst>
      </pc:sldChg>
      <pc:sldChg chg="del">
        <pc:chgData name="Khattab, Sherif" userId="c83b1e15-36f3-4f46-aceb-05aac24c545e" providerId="ADAL" clId="{7374F18A-FB69-FC41-A853-C586E61CC8AB}" dt="2021-03-02T05:20:47.396" v="10" actId="2696"/>
        <pc:sldMkLst>
          <pc:docMk/>
          <pc:sldMk cId="3242586881" sldId="532"/>
        </pc:sldMkLst>
      </pc:sldChg>
      <pc:sldChg chg="del">
        <pc:chgData name="Khattab, Sherif" userId="c83b1e15-36f3-4f46-aceb-05aac24c545e" providerId="ADAL" clId="{7374F18A-FB69-FC41-A853-C586E61CC8AB}" dt="2021-03-02T05:20:47.807" v="11" actId="2696"/>
        <pc:sldMkLst>
          <pc:docMk/>
          <pc:sldMk cId="202149894" sldId="533"/>
        </pc:sldMkLst>
      </pc:sldChg>
      <pc:sldChg chg="del">
        <pc:chgData name="Khattab, Sherif" userId="c83b1e15-36f3-4f46-aceb-05aac24c545e" providerId="ADAL" clId="{7374F18A-FB69-FC41-A853-C586E61CC8AB}" dt="2021-03-02T05:20:47.871" v="12" actId="2696"/>
        <pc:sldMkLst>
          <pc:docMk/>
          <pc:sldMk cId="1862553252" sldId="534"/>
        </pc:sldMkLst>
      </pc:sldChg>
      <pc:sldChg chg="del">
        <pc:chgData name="Khattab, Sherif" userId="c83b1e15-36f3-4f46-aceb-05aac24c545e" providerId="ADAL" clId="{7374F18A-FB69-FC41-A853-C586E61CC8AB}" dt="2021-03-02T05:20:48.109" v="14" actId="2696"/>
        <pc:sldMkLst>
          <pc:docMk/>
          <pc:sldMk cId="2560037637" sldId="535"/>
        </pc:sldMkLst>
      </pc:sldChg>
      <pc:sldChg chg="del">
        <pc:chgData name="Khattab, Sherif" userId="c83b1e15-36f3-4f46-aceb-05aac24c545e" providerId="ADAL" clId="{7374F18A-FB69-FC41-A853-C586E61CC8AB}" dt="2021-03-02T05:20:49.009" v="15" actId="2696"/>
        <pc:sldMkLst>
          <pc:docMk/>
          <pc:sldMk cId="2261657990" sldId="536"/>
        </pc:sldMkLst>
      </pc:sldChg>
      <pc:sldChg chg="del">
        <pc:chgData name="Khattab, Sherif" userId="c83b1e15-36f3-4f46-aceb-05aac24c545e" providerId="ADAL" clId="{7374F18A-FB69-FC41-A853-C586E61CC8AB}" dt="2021-03-02T05:20:49.837" v="17" actId="2696"/>
        <pc:sldMkLst>
          <pc:docMk/>
          <pc:sldMk cId="3968698010" sldId="537"/>
        </pc:sldMkLst>
      </pc:sldChg>
      <pc:sldChg chg="del">
        <pc:chgData name="Khattab, Sherif" userId="c83b1e15-36f3-4f46-aceb-05aac24c545e" providerId="ADAL" clId="{7374F18A-FB69-FC41-A853-C586E61CC8AB}" dt="2021-03-02T05:20:49.474" v="16" actId="2696"/>
        <pc:sldMkLst>
          <pc:docMk/>
          <pc:sldMk cId="2645502707" sldId="538"/>
        </pc:sldMkLst>
      </pc:sldChg>
      <pc:sldChg chg="del">
        <pc:chgData name="Khattab, Sherif" userId="c83b1e15-36f3-4f46-aceb-05aac24c545e" providerId="ADAL" clId="{7374F18A-FB69-FC41-A853-C586E61CC8AB}" dt="2021-03-02T05:20:50.119" v="18" actId="2696"/>
        <pc:sldMkLst>
          <pc:docMk/>
          <pc:sldMk cId="2730445920" sldId="539"/>
        </pc:sldMkLst>
      </pc:sldChg>
      <pc:sldChg chg="del">
        <pc:chgData name="Khattab, Sherif" userId="c83b1e15-36f3-4f46-aceb-05aac24c545e" providerId="ADAL" clId="{7374F18A-FB69-FC41-A853-C586E61CC8AB}" dt="2021-03-02T05:20:50.436" v="19" actId="2696"/>
        <pc:sldMkLst>
          <pc:docMk/>
          <pc:sldMk cId="2782470152" sldId="540"/>
        </pc:sldMkLst>
      </pc:sldChg>
      <pc:sldChg chg="del">
        <pc:chgData name="Khattab, Sherif" userId="c83b1e15-36f3-4f46-aceb-05aac24c545e" providerId="ADAL" clId="{7374F18A-FB69-FC41-A853-C586E61CC8AB}" dt="2021-03-02T05:20:50.769" v="20" actId="2696"/>
        <pc:sldMkLst>
          <pc:docMk/>
          <pc:sldMk cId="2036122529" sldId="541"/>
        </pc:sldMkLst>
      </pc:sldChg>
      <pc:sldChg chg="del">
        <pc:chgData name="Khattab, Sherif" userId="c83b1e15-36f3-4f46-aceb-05aac24c545e" providerId="ADAL" clId="{7374F18A-FB69-FC41-A853-C586E61CC8AB}" dt="2021-03-02T05:20:51.263" v="21" actId="2696"/>
        <pc:sldMkLst>
          <pc:docMk/>
          <pc:sldMk cId="3103852141" sldId="542"/>
        </pc:sldMkLst>
      </pc:sldChg>
      <pc:sldChg chg="del">
        <pc:chgData name="Khattab, Sherif" userId="c83b1e15-36f3-4f46-aceb-05aac24c545e" providerId="ADAL" clId="{7374F18A-FB69-FC41-A853-C586E61CC8AB}" dt="2021-03-02T05:20:54.875" v="24" actId="2696"/>
        <pc:sldMkLst>
          <pc:docMk/>
          <pc:sldMk cId="3587680791" sldId="543"/>
        </pc:sldMkLst>
      </pc:sldChg>
      <pc:sldChg chg="del">
        <pc:chgData name="Khattab, Sherif" userId="c83b1e15-36f3-4f46-aceb-05aac24c545e" providerId="ADAL" clId="{7374F18A-FB69-FC41-A853-C586E61CC8AB}" dt="2021-03-02T05:20:55.205" v="25" actId="2696"/>
        <pc:sldMkLst>
          <pc:docMk/>
          <pc:sldMk cId="2971477576" sldId="544"/>
        </pc:sldMkLst>
      </pc:sldChg>
      <pc:sldChg chg="modSp new mod modAnim">
        <pc:chgData name="Khattab, Sherif" userId="c83b1e15-36f3-4f46-aceb-05aac24c545e" providerId="ADAL" clId="{7374F18A-FB69-FC41-A853-C586E61CC8AB}" dt="2021-03-02T05:31:44.998" v="402"/>
        <pc:sldMkLst>
          <pc:docMk/>
          <pc:sldMk cId="3106578269" sldId="548"/>
        </pc:sldMkLst>
        <pc:spChg chg="mod">
          <ac:chgData name="Khattab, Sherif" userId="c83b1e15-36f3-4f46-aceb-05aac24c545e" providerId="ADAL" clId="{7374F18A-FB69-FC41-A853-C586E61CC8AB}" dt="2021-03-02T05:30:46.378" v="364" actId="20577"/>
          <ac:spMkLst>
            <pc:docMk/>
            <pc:sldMk cId="3106578269" sldId="548"/>
            <ac:spMk id="2" creationId="{D9354C77-2A5A-3248-B8B5-26713450198B}"/>
          </ac:spMkLst>
        </pc:spChg>
        <pc:spChg chg="mod">
          <ac:chgData name="Khattab, Sherif" userId="c83b1e15-36f3-4f46-aceb-05aac24c545e" providerId="ADAL" clId="{7374F18A-FB69-FC41-A853-C586E61CC8AB}" dt="2021-03-02T05:30:27.240" v="356" actId="20577"/>
          <ac:spMkLst>
            <pc:docMk/>
            <pc:sldMk cId="3106578269" sldId="548"/>
            <ac:spMk id="3" creationId="{8A6E32F3-197B-3B45-8FE6-0B7FD2891934}"/>
          </ac:spMkLst>
        </pc:spChg>
      </pc:sldChg>
      <pc:sldChg chg="modSp new mod modAnim">
        <pc:chgData name="Khattab, Sherif" userId="c83b1e15-36f3-4f46-aceb-05aac24c545e" providerId="ADAL" clId="{7374F18A-FB69-FC41-A853-C586E61CC8AB}" dt="2021-03-02T05:31:51.720" v="404"/>
        <pc:sldMkLst>
          <pc:docMk/>
          <pc:sldMk cId="1239345036" sldId="549"/>
        </pc:sldMkLst>
        <pc:spChg chg="mod">
          <ac:chgData name="Khattab, Sherif" userId="c83b1e15-36f3-4f46-aceb-05aac24c545e" providerId="ADAL" clId="{7374F18A-FB69-FC41-A853-C586E61CC8AB}" dt="2021-03-02T05:30:56.092" v="388" actId="20577"/>
          <ac:spMkLst>
            <pc:docMk/>
            <pc:sldMk cId="1239345036" sldId="549"/>
            <ac:spMk id="2" creationId="{0DB18247-0756-CA4C-BC3C-5A4110013643}"/>
          </ac:spMkLst>
        </pc:spChg>
        <pc:spChg chg="mod">
          <ac:chgData name="Khattab, Sherif" userId="c83b1e15-36f3-4f46-aceb-05aac24c545e" providerId="ADAL" clId="{7374F18A-FB69-FC41-A853-C586E61CC8AB}" dt="2021-03-02T05:31:12.972" v="395" actId="20577"/>
          <ac:spMkLst>
            <pc:docMk/>
            <pc:sldMk cId="1239345036" sldId="549"/>
            <ac:spMk id="3" creationId="{705BFC18-C6F9-D945-A303-7702B57829A6}"/>
          </ac:spMkLst>
        </pc:spChg>
      </pc:sldChg>
    </pc:docChg>
  </pc:docChgLst>
  <pc:docChgLst>
    <pc:chgData name="Sherif Khattab" userId="c83b1e15-36f3-4f46-aceb-05aac24c545e" providerId="ADAL" clId="{32C2E2D0-6A36-4E17-AAB4-1C60A1AA03DA}"/>
    <pc:docChg chg="modSld">
      <pc:chgData name="Sherif Khattab" userId="c83b1e15-36f3-4f46-aceb-05aac24c545e" providerId="ADAL" clId="{32C2E2D0-6A36-4E17-AAB4-1C60A1AA03DA}" dt="2021-03-16T13:31:26.631" v="42" actId="20577"/>
      <pc:docMkLst>
        <pc:docMk/>
      </pc:docMkLst>
      <pc:sldChg chg="modSp modAnim">
        <pc:chgData name="Sherif Khattab" userId="c83b1e15-36f3-4f46-aceb-05aac24c545e" providerId="ADAL" clId="{32C2E2D0-6A36-4E17-AAB4-1C60A1AA03DA}" dt="2021-03-16T13:31:26.631" v="42" actId="20577"/>
        <pc:sldMkLst>
          <pc:docMk/>
          <pc:sldMk cId="702367729" sldId="496"/>
        </pc:sldMkLst>
        <pc:spChg chg="mod">
          <ac:chgData name="Sherif Khattab" userId="c83b1e15-36f3-4f46-aceb-05aac24c545e" providerId="ADAL" clId="{32C2E2D0-6A36-4E17-AAB4-1C60A1AA03DA}" dt="2021-03-16T13:31:26.631" v="42" actId="20577"/>
          <ac:spMkLst>
            <pc:docMk/>
            <pc:sldMk cId="702367729" sldId="496"/>
            <ac:spMk id="3" creationId="{2466C52D-9A48-4683-BE7F-268D8DB7FAAD}"/>
          </ac:spMkLst>
        </pc:spChg>
      </pc:sldChg>
    </pc:docChg>
  </pc:docChgLst>
  <pc:docChgLst>
    <pc:chgData name="Sherif Khattab" userId="c83b1e15-36f3-4f46-aceb-05aac24c545e" providerId="ADAL" clId="{B3734109-7497-4176-B8B4-8D96BA065BFC}"/>
    <pc:docChg chg="custSel delSld modSld">
      <pc:chgData name="Sherif Khattab" userId="c83b1e15-36f3-4f46-aceb-05aac24c545e" providerId="ADAL" clId="{B3734109-7497-4176-B8B4-8D96BA065BFC}" dt="2021-03-04T15:10:54.920" v="188"/>
      <pc:docMkLst>
        <pc:docMk/>
      </pc:docMkLst>
      <pc:sldChg chg="del">
        <pc:chgData name="Sherif Khattab" userId="c83b1e15-36f3-4f46-aceb-05aac24c545e" providerId="ADAL" clId="{B3734109-7497-4176-B8B4-8D96BA065BFC}" dt="2021-03-04T14:51:14.193" v="11" actId="47"/>
        <pc:sldMkLst>
          <pc:docMk/>
          <pc:sldMk cId="712558247" sldId="266"/>
        </pc:sldMkLst>
      </pc:sldChg>
      <pc:sldChg chg="del">
        <pc:chgData name="Sherif Khattab" userId="c83b1e15-36f3-4f46-aceb-05aac24c545e" providerId="ADAL" clId="{B3734109-7497-4176-B8B4-8D96BA065BFC}" dt="2021-03-04T14:51:14.193" v="11" actId="47"/>
        <pc:sldMkLst>
          <pc:docMk/>
          <pc:sldMk cId="2773510753" sldId="280"/>
        </pc:sldMkLst>
      </pc:sldChg>
      <pc:sldChg chg="del">
        <pc:chgData name="Sherif Khattab" userId="c83b1e15-36f3-4f46-aceb-05aac24c545e" providerId="ADAL" clId="{B3734109-7497-4176-B8B4-8D96BA065BFC}" dt="2021-03-04T14:51:14.193" v="11" actId="47"/>
        <pc:sldMkLst>
          <pc:docMk/>
          <pc:sldMk cId="171235497" sldId="283"/>
        </pc:sldMkLst>
      </pc:sldChg>
      <pc:sldChg chg="del">
        <pc:chgData name="Sherif Khattab" userId="c83b1e15-36f3-4f46-aceb-05aac24c545e" providerId="ADAL" clId="{B3734109-7497-4176-B8B4-8D96BA065BFC}" dt="2021-03-04T14:51:14.193" v="11" actId="47"/>
        <pc:sldMkLst>
          <pc:docMk/>
          <pc:sldMk cId="2099089282" sldId="284"/>
        </pc:sldMkLst>
      </pc:sldChg>
      <pc:sldChg chg="del">
        <pc:chgData name="Sherif Khattab" userId="c83b1e15-36f3-4f46-aceb-05aac24c545e" providerId="ADAL" clId="{B3734109-7497-4176-B8B4-8D96BA065BFC}" dt="2021-03-04T14:51:14.193" v="11" actId="47"/>
        <pc:sldMkLst>
          <pc:docMk/>
          <pc:sldMk cId="1136622862" sldId="285"/>
        </pc:sldMkLst>
      </pc:sldChg>
      <pc:sldChg chg="del">
        <pc:chgData name="Sherif Khattab" userId="c83b1e15-36f3-4f46-aceb-05aac24c545e" providerId="ADAL" clId="{B3734109-7497-4176-B8B4-8D96BA065BFC}" dt="2021-03-04T14:51:14.193" v="11" actId="47"/>
        <pc:sldMkLst>
          <pc:docMk/>
          <pc:sldMk cId="442392580" sldId="290"/>
        </pc:sldMkLst>
      </pc:sldChg>
      <pc:sldChg chg="del">
        <pc:chgData name="Sherif Khattab" userId="c83b1e15-36f3-4f46-aceb-05aac24c545e" providerId="ADAL" clId="{B3734109-7497-4176-B8B4-8D96BA065BFC}" dt="2021-03-04T14:51:14.193" v="11" actId="47"/>
        <pc:sldMkLst>
          <pc:docMk/>
          <pc:sldMk cId="117329803" sldId="466"/>
        </pc:sldMkLst>
      </pc:sldChg>
      <pc:sldChg chg="del">
        <pc:chgData name="Sherif Khattab" userId="c83b1e15-36f3-4f46-aceb-05aac24c545e" providerId="ADAL" clId="{B3734109-7497-4176-B8B4-8D96BA065BFC}" dt="2021-03-04T14:51:14.193" v="11" actId="47"/>
        <pc:sldMkLst>
          <pc:docMk/>
          <pc:sldMk cId="3643915362" sldId="467"/>
        </pc:sldMkLst>
      </pc:sldChg>
      <pc:sldChg chg="del">
        <pc:chgData name="Sherif Khattab" userId="c83b1e15-36f3-4f46-aceb-05aac24c545e" providerId="ADAL" clId="{B3734109-7497-4176-B8B4-8D96BA065BFC}" dt="2021-03-04T14:51:14.193" v="11" actId="47"/>
        <pc:sldMkLst>
          <pc:docMk/>
          <pc:sldMk cId="1593910045" sldId="468"/>
        </pc:sldMkLst>
      </pc:sldChg>
      <pc:sldChg chg="del">
        <pc:chgData name="Sherif Khattab" userId="c83b1e15-36f3-4f46-aceb-05aac24c545e" providerId="ADAL" clId="{B3734109-7497-4176-B8B4-8D96BA065BFC}" dt="2021-03-04T14:51:14.193" v="11" actId="47"/>
        <pc:sldMkLst>
          <pc:docMk/>
          <pc:sldMk cId="3392020218" sldId="469"/>
        </pc:sldMkLst>
      </pc:sldChg>
      <pc:sldChg chg="del">
        <pc:chgData name="Sherif Khattab" userId="c83b1e15-36f3-4f46-aceb-05aac24c545e" providerId="ADAL" clId="{B3734109-7497-4176-B8B4-8D96BA065BFC}" dt="2021-03-04T14:51:14.193" v="11" actId="47"/>
        <pc:sldMkLst>
          <pc:docMk/>
          <pc:sldMk cId="1215068544" sldId="470"/>
        </pc:sldMkLst>
      </pc:sldChg>
      <pc:sldChg chg="del">
        <pc:chgData name="Sherif Khattab" userId="c83b1e15-36f3-4f46-aceb-05aac24c545e" providerId="ADAL" clId="{B3734109-7497-4176-B8B4-8D96BA065BFC}" dt="2021-03-04T14:51:14.193" v="11" actId="47"/>
        <pc:sldMkLst>
          <pc:docMk/>
          <pc:sldMk cId="1416205421" sldId="473"/>
        </pc:sldMkLst>
      </pc:sldChg>
      <pc:sldChg chg="del">
        <pc:chgData name="Sherif Khattab" userId="c83b1e15-36f3-4f46-aceb-05aac24c545e" providerId="ADAL" clId="{B3734109-7497-4176-B8B4-8D96BA065BFC}" dt="2021-03-04T14:51:14.193" v="11" actId="47"/>
        <pc:sldMkLst>
          <pc:docMk/>
          <pc:sldMk cId="2922282012" sldId="474"/>
        </pc:sldMkLst>
      </pc:sldChg>
      <pc:sldChg chg="del">
        <pc:chgData name="Sherif Khattab" userId="c83b1e15-36f3-4f46-aceb-05aac24c545e" providerId="ADAL" clId="{B3734109-7497-4176-B8B4-8D96BA065BFC}" dt="2021-03-04T14:51:14.193" v="11" actId="47"/>
        <pc:sldMkLst>
          <pc:docMk/>
          <pc:sldMk cId="4191706530" sldId="475"/>
        </pc:sldMkLst>
      </pc:sldChg>
      <pc:sldChg chg="del">
        <pc:chgData name="Sherif Khattab" userId="c83b1e15-36f3-4f46-aceb-05aac24c545e" providerId="ADAL" clId="{B3734109-7497-4176-B8B4-8D96BA065BFC}" dt="2021-03-04T14:51:14.193" v="11" actId="47"/>
        <pc:sldMkLst>
          <pc:docMk/>
          <pc:sldMk cId="1155444083" sldId="476"/>
        </pc:sldMkLst>
      </pc:sldChg>
      <pc:sldChg chg="del">
        <pc:chgData name="Sherif Khattab" userId="c83b1e15-36f3-4f46-aceb-05aac24c545e" providerId="ADAL" clId="{B3734109-7497-4176-B8B4-8D96BA065BFC}" dt="2021-03-04T14:51:14.193" v="11" actId="47"/>
        <pc:sldMkLst>
          <pc:docMk/>
          <pc:sldMk cId="2699784146" sldId="477"/>
        </pc:sldMkLst>
      </pc:sldChg>
      <pc:sldChg chg="del">
        <pc:chgData name="Sherif Khattab" userId="c83b1e15-36f3-4f46-aceb-05aac24c545e" providerId="ADAL" clId="{B3734109-7497-4176-B8B4-8D96BA065BFC}" dt="2021-03-04T14:51:14.193" v="11" actId="47"/>
        <pc:sldMkLst>
          <pc:docMk/>
          <pc:sldMk cId="3905532786" sldId="478"/>
        </pc:sldMkLst>
      </pc:sldChg>
      <pc:sldChg chg="modSp modAnim">
        <pc:chgData name="Sherif Khattab" userId="c83b1e15-36f3-4f46-aceb-05aac24c545e" providerId="ADAL" clId="{B3734109-7497-4176-B8B4-8D96BA065BFC}" dt="2021-03-04T14:40:18.436" v="8" actId="20577"/>
        <pc:sldMkLst>
          <pc:docMk/>
          <pc:sldMk cId="702367729" sldId="496"/>
        </pc:sldMkLst>
        <pc:spChg chg="mod">
          <ac:chgData name="Sherif Khattab" userId="c83b1e15-36f3-4f46-aceb-05aac24c545e" providerId="ADAL" clId="{B3734109-7497-4176-B8B4-8D96BA065BFC}" dt="2021-03-04T14:40:18.436" v="8" actId="20577"/>
          <ac:spMkLst>
            <pc:docMk/>
            <pc:sldMk cId="702367729" sldId="496"/>
            <ac:spMk id="3" creationId="{2466C52D-9A48-4683-BE7F-268D8DB7FAAD}"/>
          </ac:spMkLst>
        </pc:spChg>
      </pc:sldChg>
      <pc:sldChg chg="modSp mod modAnim">
        <pc:chgData name="Sherif Khattab" userId="c83b1e15-36f3-4f46-aceb-05aac24c545e" providerId="ADAL" clId="{B3734109-7497-4176-B8B4-8D96BA065BFC}" dt="2021-03-04T15:10:43.633" v="185"/>
        <pc:sldMkLst>
          <pc:docMk/>
          <pc:sldMk cId="4202616107" sldId="500"/>
        </pc:sldMkLst>
        <pc:spChg chg="mod">
          <ac:chgData name="Sherif Khattab" userId="c83b1e15-36f3-4f46-aceb-05aac24c545e" providerId="ADAL" clId="{B3734109-7497-4176-B8B4-8D96BA065BFC}" dt="2021-03-04T15:10:15.033" v="177" actId="20577"/>
          <ac:spMkLst>
            <pc:docMk/>
            <pc:sldMk cId="4202616107" sldId="500"/>
            <ac:spMk id="2" creationId="{6BF01C35-B7E9-AD43-99C8-95170559C8A0}"/>
          </ac:spMkLst>
        </pc:spChg>
        <pc:spChg chg="mod">
          <ac:chgData name="Sherif Khattab" userId="c83b1e15-36f3-4f46-aceb-05aac24c545e" providerId="ADAL" clId="{B3734109-7497-4176-B8B4-8D96BA065BFC}" dt="2021-03-04T15:09:59.062" v="162" actId="6549"/>
          <ac:spMkLst>
            <pc:docMk/>
            <pc:sldMk cId="4202616107" sldId="500"/>
            <ac:spMk id="3" creationId="{443F42C8-5750-0341-86AA-B64ED9D37EB6}"/>
          </ac:spMkLst>
        </pc:spChg>
      </pc:sldChg>
      <pc:sldChg chg="modSp mod">
        <pc:chgData name="Sherif Khattab" userId="c83b1e15-36f3-4f46-aceb-05aac24c545e" providerId="ADAL" clId="{B3734109-7497-4176-B8B4-8D96BA065BFC}" dt="2021-03-04T14:49:55.659" v="9"/>
        <pc:sldMkLst>
          <pc:docMk/>
          <pc:sldMk cId="2116864396" sldId="505"/>
        </pc:sldMkLst>
        <pc:spChg chg="mod">
          <ac:chgData name="Sherif Khattab" userId="c83b1e15-36f3-4f46-aceb-05aac24c545e" providerId="ADAL" clId="{B3734109-7497-4176-B8B4-8D96BA065BFC}" dt="2021-03-04T14:49:55.659" v="9"/>
          <ac:spMkLst>
            <pc:docMk/>
            <pc:sldMk cId="2116864396" sldId="505"/>
            <ac:spMk id="3" creationId="{9FDE3B14-90B9-4B5A-83C7-6E633E32EA28}"/>
          </ac:spMkLst>
        </pc:spChg>
      </pc:sldChg>
      <pc:sldChg chg="modSp mod">
        <pc:chgData name="Sherif Khattab" userId="c83b1e15-36f3-4f46-aceb-05aac24c545e" providerId="ADAL" clId="{B3734109-7497-4176-B8B4-8D96BA065BFC}" dt="2021-03-04T14:50:08.358" v="10" actId="6549"/>
        <pc:sldMkLst>
          <pc:docMk/>
          <pc:sldMk cId="3652489610" sldId="506"/>
        </pc:sldMkLst>
        <pc:spChg chg="mod">
          <ac:chgData name="Sherif Khattab" userId="c83b1e15-36f3-4f46-aceb-05aac24c545e" providerId="ADAL" clId="{B3734109-7497-4176-B8B4-8D96BA065BFC}" dt="2021-03-04T14:50:08.358" v="10" actId="6549"/>
          <ac:spMkLst>
            <pc:docMk/>
            <pc:sldMk cId="3652489610" sldId="506"/>
            <ac:spMk id="3" creationId="{9FDE3B14-90B9-4B5A-83C7-6E633E32EA28}"/>
          </ac:spMkLst>
        </pc:spChg>
      </pc:sldChg>
      <pc:sldChg chg="del">
        <pc:chgData name="Sherif Khattab" userId="c83b1e15-36f3-4f46-aceb-05aac24c545e" providerId="ADAL" clId="{B3734109-7497-4176-B8B4-8D96BA065BFC}" dt="2021-03-04T14:51:14.193" v="11" actId="47"/>
        <pc:sldMkLst>
          <pc:docMk/>
          <pc:sldMk cId="1621208385" sldId="545"/>
        </pc:sldMkLst>
      </pc:sldChg>
      <pc:sldChg chg="del">
        <pc:chgData name="Sherif Khattab" userId="c83b1e15-36f3-4f46-aceb-05aac24c545e" providerId="ADAL" clId="{B3734109-7497-4176-B8B4-8D96BA065BFC}" dt="2021-03-04T14:51:14.193" v="11" actId="47"/>
        <pc:sldMkLst>
          <pc:docMk/>
          <pc:sldMk cId="563809780" sldId="546"/>
        </pc:sldMkLst>
      </pc:sldChg>
      <pc:sldChg chg="del">
        <pc:chgData name="Sherif Khattab" userId="c83b1e15-36f3-4f46-aceb-05aac24c545e" providerId="ADAL" clId="{B3734109-7497-4176-B8B4-8D96BA065BFC}" dt="2021-03-04T14:51:14.193" v="11" actId="47"/>
        <pc:sldMkLst>
          <pc:docMk/>
          <pc:sldMk cId="2982848977" sldId="547"/>
        </pc:sldMkLst>
      </pc:sldChg>
      <pc:sldChg chg="modSp mod modAnim">
        <pc:chgData name="Sherif Khattab" userId="c83b1e15-36f3-4f46-aceb-05aac24c545e" providerId="ADAL" clId="{B3734109-7497-4176-B8B4-8D96BA065BFC}" dt="2021-03-04T15:10:54.920" v="188"/>
        <pc:sldMkLst>
          <pc:docMk/>
          <pc:sldMk cId="3106578269" sldId="548"/>
        </pc:sldMkLst>
        <pc:spChg chg="mod">
          <ac:chgData name="Sherif Khattab" userId="c83b1e15-36f3-4f46-aceb-05aac24c545e" providerId="ADAL" clId="{B3734109-7497-4176-B8B4-8D96BA065BFC}" dt="2021-03-04T15:10:18.784" v="179" actId="20577"/>
          <ac:spMkLst>
            <pc:docMk/>
            <pc:sldMk cId="3106578269" sldId="548"/>
            <ac:spMk id="2" creationId="{D9354C77-2A5A-3248-B8B5-26713450198B}"/>
          </ac:spMkLst>
        </pc:spChg>
        <pc:spChg chg="mod">
          <ac:chgData name="Sherif Khattab" userId="c83b1e15-36f3-4f46-aceb-05aac24c545e" providerId="ADAL" clId="{B3734109-7497-4176-B8B4-8D96BA065BFC}" dt="2021-03-04T15:10:08.212" v="175" actId="6549"/>
          <ac:spMkLst>
            <pc:docMk/>
            <pc:sldMk cId="3106578269" sldId="548"/>
            <ac:spMk id="3" creationId="{8A6E32F3-197B-3B45-8FE6-0B7FD2891934}"/>
          </ac:spMkLst>
        </pc:spChg>
      </pc:sldChg>
      <pc:sldChg chg="del">
        <pc:chgData name="Sherif Khattab" userId="c83b1e15-36f3-4f46-aceb-05aac24c545e" providerId="ADAL" clId="{B3734109-7497-4176-B8B4-8D96BA065BFC}" dt="2021-03-04T15:10:21.270" v="180" actId="47"/>
        <pc:sldMkLst>
          <pc:docMk/>
          <pc:sldMk cId="1239345036" sldId="549"/>
        </pc:sldMkLst>
      </pc:sldChg>
    </pc:docChg>
  </pc:docChgLst>
  <pc:docChgLst>
    <pc:chgData name="Khattab, Sherif" userId="c83b1e15-36f3-4f46-aceb-05aac24c545e" providerId="ADAL" clId="{00771379-563B-405F-813C-A6D6F2B0CDAD}"/>
    <pc:docChg chg="modSld">
      <pc:chgData name="Khattab, Sherif" userId="c83b1e15-36f3-4f46-aceb-05aac24c545e" providerId="ADAL" clId="{00771379-563B-405F-813C-A6D6F2B0CDAD}" dt="2020-09-08T04:21:57.867" v="3" actId="20577"/>
      <pc:docMkLst>
        <pc:docMk/>
      </pc:docMkLst>
      <pc:sldChg chg="modSp mod">
        <pc:chgData name="Khattab, Sherif" userId="c83b1e15-36f3-4f46-aceb-05aac24c545e" providerId="ADAL" clId="{00771379-563B-405F-813C-A6D6F2B0CDAD}" dt="2020-09-08T04:21:57.867" v="3" actId="20577"/>
        <pc:sldMkLst>
          <pc:docMk/>
          <pc:sldMk cId="1330366002" sldId="454"/>
        </pc:sldMkLst>
        <pc:spChg chg="mod">
          <ac:chgData name="Khattab, Sherif" userId="c83b1e15-36f3-4f46-aceb-05aac24c545e" providerId="ADAL" clId="{00771379-563B-405F-813C-A6D6F2B0CDAD}" dt="2020-09-08T04:21:57.867" v="3" actId="20577"/>
          <ac:spMkLst>
            <pc:docMk/>
            <pc:sldMk cId="1330366002" sldId="454"/>
            <ac:spMk id="3" creationId="{00000000-0000-0000-0000-000000000000}"/>
          </ac:spMkLst>
        </pc:spChg>
      </pc:sldChg>
    </pc:docChg>
  </pc:docChgLst>
  <pc:docChgLst>
    <pc:chgData name="Sherif Khattab" userId="c83b1e15-36f3-4f46-aceb-05aac24c545e" providerId="ADAL" clId="{68922303-928D-411F-A7C3-3BB84E857E8F}"/>
    <pc:docChg chg="undo redo custSel addSld delSld modSld">
      <pc:chgData name="Sherif Khattab" userId="c83b1e15-36f3-4f46-aceb-05aac24c545e" providerId="ADAL" clId="{68922303-928D-411F-A7C3-3BB84E857E8F}" dt="2021-02-25T15:58:51.005" v="494" actId="47"/>
      <pc:docMkLst>
        <pc:docMk/>
      </pc:docMkLst>
      <pc:sldChg chg="addSp delSp modSp mod">
        <pc:chgData name="Sherif Khattab" userId="c83b1e15-36f3-4f46-aceb-05aac24c545e" providerId="ADAL" clId="{68922303-928D-411F-A7C3-3BB84E857E8F}" dt="2021-02-25T15:50:22.136" v="299"/>
        <pc:sldMkLst>
          <pc:docMk/>
          <pc:sldMk cId="712558247" sldId="266"/>
        </pc:sldMkLst>
        <pc:grpChg chg="del mod">
          <ac:chgData name="Sherif Khattab" userId="c83b1e15-36f3-4f46-aceb-05aac24c545e" providerId="ADAL" clId="{68922303-928D-411F-A7C3-3BB84E857E8F}" dt="2021-02-25T15:50:02.994" v="274"/>
          <ac:grpSpMkLst>
            <pc:docMk/>
            <pc:sldMk cId="712558247" sldId="266"/>
            <ac:grpSpMk id="6" creationId="{B2275FE3-3432-46EB-83C3-7FAB6F3E6F6C}"/>
          </ac:grpSpMkLst>
        </pc:grpChg>
        <pc:grpChg chg="mod">
          <ac:chgData name="Sherif Khattab" userId="c83b1e15-36f3-4f46-aceb-05aac24c545e" providerId="ADAL" clId="{68922303-928D-411F-A7C3-3BB84E857E8F}" dt="2021-02-25T15:50:02.994" v="274"/>
          <ac:grpSpMkLst>
            <pc:docMk/>
            <pc:sldMk cId="712558247" sldId="266"/>
            <ac:grpSpMk id="11" creationId="{B148CE91-B69A-499D-AD74-F7B7CC4B663F}"/>
          </ac:grpSpMkLst>
        </pc:grpChg>
        <pc:grpChg chg="mod">
          <ac:chgData name="Sherif Khattab" userId="c83b1e15-36f3-4f46-aceb-05aac24c545e" providerId="ADAL" clId="{68922303-928D-411F-A7C3-3BB84E857E8F}" dt="2021-02-25T15:50:07.362" v="281"/>
          <ac:grpSpMkLst>
            <pc:docMk/>
            <pc:sldMk cId="712558247" sldId="266"/>
            <ac:grpSpMk id="18" creationId="{3E4C0ABD-AA1F-4E7B-A0E6-B96518D12822}"/>
          </ac:grpSpMkLst>
        </pc:grpChg>
        <pc:grpChg chg="mod">
          <ac:chgData name="Sherif Khattab" userId="c83b1e15-36f3-4f46-aceb-05aac24c545e" providerId="ADAL" clId="{68922303-928D-411F-A7C3-3BB84E857E8F}" dt="2021-02-25T15:50:11.713" v="285"/>
          <ac:grpSpMkLst>
            <pc:docMk/>
            <pc:sldMk cId="712558247" sldId="266"/>
            <ac:grpSpMk id="22" creationId="{F13AFDD5-48C6-419E-9459-07EB37AA4EF7}"/>
          </ac:grpSpMkLst>
        </pc:grpChg>
        <pc:grpChg chg="mod">
          <ac:chgData name="Sherif Khattab" userId="c83b1e15-36f3-4f46-aceb-05aac24c545e" providerId="ADAL" clId="{68922303-928D-411F-A7C3-3BB84E857E8F}" dt="2021-02-25T15:50:15.628" v="292"/>
          <ac:grpSpMkLst>
            <pc:docMk/>
            <pc:sldMk cId="712558247" sldId="266"/>
            <ac:grpSpMk id="29" creationId="{7DC8434B-D47F-4F84-B0DB-2B81A5A51359}"/>
          </ac:grpSpMkLst>
        </pc:grpChg>
        <pc:grpChg chg="mod">
          <ac:chgData name="Sherif Khattab" userId="c83b1e15-36f3-4f46-aceb-05aac24c545e" providerId="ADAL" clId="{68922303-928D-411F-A7C3-3BB84E857E8F}" dt="2021-02-25T15:50:22.136" v="299"/>
          <ac:grpSpMkLst>
            <pc:docMk/>
            <pc:sldMk cId="712558247" sldId="266"/>
            <ac:grpSpMk id="36" creationId="{3822D740-4098-4DB6-A294-F75B40C1F670}"/>
          </ac:grpSpMkLst>
        </pc:grpChg>
        <pc:inkChg chg="add mod">
          <ac:chgData name="Sherif Khattab" userId="c83b1e15-36f3-4f46-aceb-05aac24c545e" providerId="ADAL" clId="{68922303-928D-411F-A7C3-3BB84E857E8F}" dt="2021-02-25T15:50:02.994" v="274"/>
          <ac:inkMkLst>
            <pc:docMk/>
            <pc:sldMk cId="712558247" sldId="266"/>
            <ac:inkMk id="3" creationId="{45B1F85F-8E89-4156-B1A5-234A3071336E}"/>
          </ac:inkMkLst>
        </pc:inkChg>
        <pc:inkChg chg="add mod">
          <ac:chgData name="Sherif Khattab" userId="c83b1e15-36f3-4f46-aceb-05aac24c545e" providerId="ADAL" clId="{68922303-928D-411F-A7C3-3BB84E857E8F}" dt="2021-02-25T15:50:02.994" v="274"/>
          <ac:inkMkLst>
            <pc:docMk/>
            <pc:sldMk cId="712558247" sldId="266"/>
            <ac:inkMk id="5" creationId="{5181A8F8-B103-40BD-96C2-4BC1794F4714}"/>
          </ac:inkMkLst>
        </pc:inkChg>
        <pc:inkChg chg="add mod">
          <ac:chgData name="Sherif Khattab" userId="c83b1e15-36f3-4f46-aceb-05aac24c545e" providerId="ADAL" clId="{68922303-928D-411F-A7C3-3BB84E857E8F}" dt="2021-02-25T15:50:02.994" v="274"/>
          <ac:inkMkLst>
            <pc:docMk/>
            <pc:sldMk cId="712558247" sldId="266"/>
            <ac:inkMk id="7" creationId="{CD71A373-3B0C-47D2-9A2A-3E5BFFBC34C6}"/>
          </ac:inkMkLst>
        </pc:inkChg>
        <pc:inkChg chg="add mod">
          <ac:chgData name="Sherif Khattab" userId="c83b1e15-36f3-4f46-aceb-05aac24c545e" providerId="ADAL" clId="{68922303-928D-411F-A7C3-3BB84E857E8F}" dt="2021-02-25T15:50:02.994" v="274"/>
          <ac:inkMkLst>
            <pc:docMk/>
            <pc:sldMk cId="712558247" sldId="266"/>
            <ac:inkMk id="8" creationId="{2D99F822-0788-4CD9-91D7-20727D952BE6}"/>
          </ac:inkMkLst>
        </pc:inkChg>
        <pc:inkChg chg="add mod">
          <ac:chgData name="Sherif Khattab" userId="c83b1e15-36f3-4f46-aceb-05aac24c545e" providerId="ADAL" clId="{68922303-928D-411F-A7C3-3BB84E857E8F}" dt="2021-02-25T15:50:02.994" v="274"/>
          <ac:inkMkLst>
            <pc:docMk/>
            <pc:sldMk cId="712558247" sldId="266"/>
            <ac:inkMk id="9" creationId="{38062CBE-BC55-4844-A93C-1B15741A943D}"/>
          </ac:inkMkLst>
        </pc:inkChg>
        <pc:inkChg chg="add mod">
          <ac:chgData name="Sherif Khattab" userId="c83b1e15-36f3-4f46-aceb-05aac24c545e" providerId="ADAL" clId="{68922303-928D-411F-A7C3-3BB84E857E8F}" dt="2021-02-25T15:50:02.994" v="274"/>
          <ac:inkMkLst>
            <pc:docMk/>
            <pc:sldMk cId="712558247" sldId="266"/>
            <ac:inkMk id="10" creationId="{3FA39A50-EAD1-4B08-A3D8-402404496F9C}"/>
          </ac:inkMkLst>
        </pc:inkChg>
        <pc:inkChg chg="add mod">
          <ac:chgData name="Sherif Khattab" userId="c83b1e15-36f3-4f46-aceb-05aac24c545e" providerId="ADAL" clId="{68922303-928D-411F-A7C3-3BB84E857E8F}" dt="2021-02-25T15:50:07.362" v="281"/>
          <ac:inkMkLst>
            <pc:docMk/>
            <pc:sldMk cId="712558247" sldId="266"/>
            <ac:inkMk id="12" creationId="{3B71DC39-AADD-428C-B1B2-467A7020F1A7}"/>
          </ac:inkMkLst>
        </pc:inkChg>
        <pc:inkChg chg="add mod">
          <ac:chgData name="Sherif Khattab" userId="c83b1e15-36f3-4f46-aceb-05aac24c545e" providerId="ADAL" clId="{68922303-928D-411F-A7C3-3BB84E857E8F}" dt="2021-02-25T15:50:07.362" v="281"/>
          <ac:inkMkLst>
            <pc:docMk/>
            <pc:sldMk cId="712558247" sldId="266"/>
            <ac:inkMk id="13" creationId="{3BFE6415-7C9F-4619-8A51-E54757FB6015}"/>
          </ac:inkMkLst>
        </pc:inkChg>
        <pc:inkChg chg="add mod">
          <ac:chgData name="Sherif Khattab" userId="c83b1e15-36f3-4f46-aceb-05aac24c545e" providerId="ADAL" clId="{68922303-928D-411F-A7C3-3BB84E857E8F}" dt="2021-02-25T15:50:07.362" v="281"/>
          <ac:inkMkLst>
            <pc:docMk/>
            <pc:sldMk cId="712558247" sldId="266"/>
            <ac:inkMk id="14" creationId="{9F01A05D-ED32-4F7C-8412-31420535CC14}"/>
          </ac:inkMkLst>
        </pc:inkChg>
        <pc:inkChg chg="add mod">
          <ac:chgData name="Sherif Khattab" userId="c83b1e15-36f3-4f46-aceb-05aac24c545e" providerId="ADAL" clId="{68922303-928D-411F-A7C3-3BB84E857E8F}" dt="2021-02-25T15:50:07.362" v="281"/>
          <ac:inkMkLst>
            <pc:docMk/>
            <pc:sldMk cId="712558247" sldId="266"/>
            <ac:inkMk id="15" creationId="{E7A06600-726A-4642-99A3-1A87DD273DD4}"/>
          </ac:inkMkLst>
        </pc:inkChg>
        <pc:inkChg chg="add mod">
          <ac:chgData name="Sherif Khattab" userId="c83b1e15-36f3-4f46-aceb-05aac24c545e" providerId="ADAL" clId="{68922303-928D-411F-A7C3-3BB84E857E8F}" dt="2021-02-25T15:50:07.362" v="281"/>
          <ac:inkMkLst>
            <pc:docMk/>
            <pc:sldMk cId="712558247" sldId="266"/>
            <ac:inkMk id="16" creationId="{ADEA8BF5-B8FB-45CF-899F-F7DCCD38BA43}"/>
          </ac:inkMkLst>
        </pc:inkChg>
        <pc:inkChg chg="add mod">
          <ac:chgData name="Sherif Khattab" userId="c83b1e15-36f3-4f46-aceb-05aac24c545e" providerId="ADAL" clId="{68922303-928D-411F-A7C3-3BB84E857E8F}" dt="2021-02-25T15:50:07.362" v="281"/>
          <ac:inkMkLst>
            <pc:docMk/>
            <pc:sldMk cId="712558247" sldId="266"/>
            <ac:inkMk id="17" creationId="{4239F05F-C6F4-451E-A595-62697A9F4594}"/>
          </ac:inkMkLst>
        </pc:inkChg>
        <pc:inkChg chg="add mod">
          <ac:chgData name="Sherif Khattab" userId="c83b1e15-36f3-4f46-aceb-05aac24c545e" providerId="ADAL" clId="{68922303-928D-411F-A7C3-3BB84E857E8F}" dt="2021-02-25T15:50:11.713" v="285"/>
          <ac:inkMkLst>
            <pc:docMk/>
            <pc:sldMk cId="712558247" sldId="266"/>
            <ac:inkMk id="19" creationId="{8061E5E0-0C6E-4F65-8DD1-6A48343D9D35}"/>
          </ac:inkMkLst>
        </pc:inkChg>
        <pc:inkChg chg="add mod">
          <ac:chgData name="Sherif Khattab" userId="c83b1e15-36f3-4f46-aceb-05aac24c545e" providerId="ADAL" clId="{68922303-928D-411F-A7C3-3BB84E857E8F}" dt="2021-02-25T15:50:11.713" v="285"/>
          <ac:inkMkLst>
            <pc:docMk/>
            <pc:sldMk cId="712558247" sldId="266"/>
            <ac:inkMk id="20" creationId="{3178B822-4B8D-4209-91F1-7472E0F99A11}"/>
          </ac:inkMkLst>
        </pc:inkChg>
        <pc:inkChg chg="add mod">
          <ac:chgData name="Sherif Khattab" userId="c83b1e15-36f3-4f46-aceb-05aac24c545e" providerId="ADAL" clId="{68922303-928D-411F-A7C3-3BB84E857E8F}" dt="2021-02-25T15:50:11.713" v="285"/>
          <ac:inkMkLst>
            <pc:docMk/>
            <pc:sldMk cId="712558247" sldId="266"/>
            <ac:inkMk id="21" creationId="{BD2077B3-2D83-45D7-8B6B-AE2683A36374}"/>
          </ac:inkMkLst>
        </pc:inkChg>
        <pc:inkChg chg="add mod">
          <ac:chgData name="Sherif Khattab" userId="c83b1e15-36f3-4f46-aceb-05aac24c545e" providerId="ADAL" clId="{68922303-928D-411F-A7C3-3BB84E857E8F}" dt="2021-02-25T15:50:15.628" v="292"/>
          <ac:inkMkLst>
            <pc:docMk/>
            <pc:sldMk cId="712558247" sldId="266"/>
            <ac:inkMk id="23" creationId="{6BB44C3A-74D6-49DD-8FB8-1AB242FC05CC}"/>
          </ac:inkMkLst>
        </pc:inkChg>
        <pc:inkChg chg="add mod">
          <ac:chgData name="Sherif Khattab" userId="c83b1e15-36f3-4f46-aceb-05aac24c545e" providerId="ADAL" clId="{68922303-928D-411F-A7C3-3BB84E857E8F}" dt="2021-02-25T15:50:15.628" v="292"/>
          <ac:inkMkLst>
            <pc:docMk/>
            <pc:sldMk cId="712558247" sldId="266"/>
            <ac:inkMk id="24" creationId="{8253F759-0DAC-45AC-8B36-951912D7E5B1}"/>
          </ac:inkMkLst>
        </pc:inkChg>
        <pc:inkChg chg="add mod">
          <ac:chgData name="Sherif Khattab" userId="c83b1e15-36f3-4f46-aceb-05aac24c545e" providerId="ADAL" clId="{68922303-928D-411F-A7C3-3BB84E857E8F}" dt="2021-02-25T15:50:15.628" v="292"/>
          <ac:inkMkLst>
            <pc:docMk/>
            <pc:sldMk cId="712558247" sldId="266"/>
            <ac:inkMk id="25" creationId="{26D83465-2DDA-4407-BCE5-0B30242EA559}"/>
          </ac:inkMkLst>
        </pc:inkChg>
        <pc:inkChg chg="add mod">
          <ac:chgData name="Sherif Khattab" userId="c83b1e15-36f3-4f46-aceb-05aac24c545e" providerId="ADAL" clId="{68922303-928D-411F-A7C3-3BB84E857E8F}" dt="2021-02-25T15:50:15.628" v="292"/>
          <ac:inkMkLst>
            <pc:docMk/>
            <pc:sldMk cId="712558247" sldId="266"/>
            <ac:inkMk id="26" creationId="{7ADE09A1-B1F6-49FD-8513-AC79C729A55C}"/>
          </ac:inkMkLst>
        </pc:inkChg>
        <pc:inkChg chg="add mod">
          <ac:chgData name="Sherif Khattab" userId="c83b1e15-36f3-4f46-aceb-05aac24c545e" providerId="ADAL" clId="{68922303-928D-411F-A7C3-3BB84E857E8F}" dt="2021-02-25T15:50:15.628" v="292"/>
          <ac:inkMkLst>
            <pc:docMk/>
            <pc:sldMk cId="712558247" sldId="266"/>
            <ac:inkMk id="27" creationId="{D67C35D0-A305-4D01-9CB5-5C9AC1871770}"/>
          </ac:inkMkLst>
        </pc:inkChg>
        <pc:inkChg chg="add mod">
          <ac:chgData name="Sherif Khattab" userId="c83b1e15-36f3-4f46-aceb-05aac24c545e" providerId="ADAL" clId="{68922303-928D-411F-A7C3-3BB84E857E8F}" dt="2021-02-25T15:50:15.628" v="292"/>
          <ac:inkMkLst>
            <pc:docMk/>
            <pc:sldMk cId="712558247" sldId="266"/>
            <ac:inkMk id="28" creationId="{C1133A13-E77D-4B96-B065-07F2E51EC215}"/>
          </ac:inkMkLst>
        </pc:inkChg>
        <pc:inkChg chg="add mod">
          <ac:chgData name="Sherif Khattab" userId="c83b1e15-36f3-4f46-aceb-05aac24c545e" providerId="ADAL" clId="{68922303-928D-411F-A7C3-3BB84E857E8F}" dt="2021-02-25T15:50:22.136" v="299"/>
          <ac:inkMkLst>
            <pc:docMk/>
            <pc:sldMk cId="712558247" sldId="266"/>
            <ac:inkMk id="30" creationId="{5A4C5E97-670D-42CC-89AA-B553445A3BF5}"/>
          </ac:inkMkLst>
        </pc:inkChg>
        <pc:inkChg chg="add mod">
          <ac:chgData name="Sherif Khattab" userId="c83b1e15-36f3-4f46-aceb-05aac24c545e" providerId="ADAL" clId="{68922303-928D-411F-A7C3-3BB84E857E8F}" dt="2021-02-25T15:50:22.136" v="299"/>
          <ac:inkMkLst>
            <pc:docMk/>
            <pc:sldMk cId="712558247" sldId="266"/>
            <ac:inkMk id="31" creationId="{F4FD93B1-4877-4255-BC15-A962929EDC45}"/>
          </ac:inkMkLst>
        </pc:inkChg>
        <pc:inkChg chg="add mod">
          <ac:chgData name="Sherif Khattab" userId="c83b1e15-36f3-4f46-aceb-05aac24c545e" providerId="ADAL" clId="{68922303-928D-411F-A7C3-3BB84E857E8F}" dt="2021-02-25T15:50:22.136" v="299"/>
          <ac:inkMkLst>
            <pc:docMk/>
            <pc:sldMk cId="712558247" sldId="266"/>
            <ac:inkMk id="32" creationId="{F2D11DAF-A7A7-4DA1-89CE-9B9B380A1F60}"/>
          </ac:inkMkLst>
        </pc:inkChg>
        <pc:inkChg chg="add mod">
          <ac:chgData name="Sherif Khattab" userId="c83b1e15-36f3-4f46-aceb-05aac24c545e" providerId="ADAL" clId="{68922303-928D-411F-A7C3-3BB84E857E8F}" dt="2021-02-25T15:50:22.136" v="299"/>
          <ac:inkMkLst>
            <pc:docMk/>
            <pc:sldMk cId="712558247" sldId="266"/>
            <ac:inkMk id="33" creationId="{7293AC57-6ADE-4761-A1C7-48F8E319F887}"/>
          </ac:inkMkLst>
        </pc:inkChg>
        <pc:inkChg chg="add mod">
          <ac:chgData name="Sherif Khattab" userId="c83b1e15-36f3-4f46-aceb-05aac24c545e" providerId="ADAL" clId="{68922303-928D-411F-A7C3-3BB84E857E8F}" dt="2021-02-25T15:50:22.136" v="299"/>
          <ac:inkMkLst>
            <pc:docMk/>
            <pc:sldMk cId="712558247" sldId="266"/>
            <ac:inkMk id="34" creationId="{88713AFC-A746-44B8-9B74-817A8C8691E9}"/>
          </ac:inkMkLst>
        </pc:inkChg>
        <pc:inkChg chg="add mod">
          <ac:chgData name="Sherif Khattab" userId="c83b1e15-36f3-4f46-aceb-05aac24c545e" providerId="ADAL" clId="{68922303-928D-411F-A7C3-3BB84E857E8F}" dt="2021-02-25T15:50:22.136" v="299"/>
          <ac:inkMkLst>
            <pc:docMk/>
            <pc:sldMk cId="712558247" sldId="266"/>
            <ac:inkMk id="35" creationId="{40DE8186-37C1-40C2-B49C-D365CC108225}"/>
          </ac:inkMkLst>
        </pc:inkChg>
      </pc:sldChg>
      <pc:sldChg chg="modAnim">
        <pc:chgData name="Sherif Khattab" userId="c83b1e15-36f3-4f46-aceb-05aac24c545e" providerId="ADAL" clId="{68922303-928D-411F-A7C3-3BB84E857E8F}" dt="2021-02-25T15:49:15.537" v="262"/>
        <pc:sldMkLst>
          <pc:docMk/>
          <pc:sldMk cId="171235497" sldId="283"/>
        </pc:sldMkLst>
      </pc:sldChg>
      <pc:sldChg chg="modAnim">
        <pc:chgData name="Sherif Khattab" userId="c83b1e15-36f3-4f46-aceb-05aac24c545e" providerId="ADAL" clId="{68922303-928D-411F-A7C3-3BB84E857E8F}" dt="2021-02-25T15:49:24.265" v="264"/>
        <pc:sldMkLst>
          <pc:docMk/>
          <pc:sldMk cId="2099089282" sldId="284"/>
        </pc:sldMkLst>
      </pc:sldChg>
      <pc:sldChg chg="addSp delSp modSp mod">
        <pc:chgData name="Sherif Khattab" userId="c83b1e15-36f3-4f46-aceb-05aac24c545e" providerId="ADAL" clId="{68922303-928D-411F-A7C3-3BB84E857E8F}" dt="2021-02-25T15:34:27.027" v="88"/>
        <pc:sldMkLst>
          <pc:docMk/>
          <pc:sldMk cId="463012687" sldId="289"/>
        </pc:sldMkLst>
        <pc:spChg chg="mod">
          <ac:chgData name="Sherif Khattab" userId="c83b1e15-36f3-4f46-aceb-05aac24c545e" providerId="ADAL" clId="{68922303-928D-411F-A7C3-3BB84E857E8F}" dt="2021-02-25T15:26:37.086" v="0" actId="1076"/>
          <ac:spMkLst>
            <pc:docMk/>
            <pc:sldMk cId="463012687" sldId="289"/>
            <ac:spMk id="46282" creationId="{E7A6F565-6797-41A4-9E37-DE763723D06D}"/>
          </ac:spMkLst>
        </pc:spChg>
        <pc:spChg chg="mod">
          <ac:chgData name="Sherif Khattab" userId="c83b1e15-36f3-4f46-aceb-05aac24c545e" providerId="ADAL" clId="{68922303-928D-411F-A7C3-3BB84E857E8F}" dt="2021-02-25T15:26:37.086" v="0" actId="1076"/>
          <ac:spMkLst>
            <pc:docMk/>
            <pc:sldMk cId="463012687" sldId="289"/>
            <ac:spMk id="46283" creationId="{3F42026E-385F-48A6-8000-7D34E9DD210A}"/>
          </ac:spMkLst>
        </pc:spChg>
        <pc:grpChg chg="mod">
          <ac:chgData name="Sherif Khattab" userId="c83b1e15-36f3-4f46-aceb-05aac24c545e" providerId="ADAL" clId="{68922303-928D-411F-A7C3-3BB84E857E8F}" dt="2021-02-25T15:28:27.382" v="3"/>
          <ac:grpSpMkLst>
            <pc:docMk/>
            <pc:sldMk cId="463012687" sldId="289"/>
            <ac:grpSpMk id="5" creationId="{07EE03A1-8A90-4B73-A932-362DDC4DAE68}"/>
          </ac:grpSpMkLst>
        </pc:grpChg>
        <pc:grpChg chg="mod">
          <ac:chgData name="Sherif Khattab" userId="c83b1e15-36f3-4f46-aceb-05aac24c545e" providerId="ADAL" clId="{68922303-928D-411F-A7C3-3BB84E857E8F}" dt="2021-02-25T15:28:39.933" v="6"/>
          <ac:grpSpMkLst>
            <pc:docMk/>
            <pc:sldMk cId="463012687" sldId="289"/>
            <ac:grpSpMk id="8" creationId="{FD2C3776-ED61-4F82-A7E4-1CD1A4DD5B67}"/>
          </ac:grpSpMkLst>
        </pc:grpChg>
        <pc:grpChg chg="add del mod">
          <ac:chgData name="Sherif Khattab" userId="c83b1e15-36f3-4f46-aceb-05aac24c545e" providerId="ADAL" clId="{68922303-928D-411F-A7C3-3BB84E857E8F}" dt="2021-02-25T15:34:27.027" v="88"/>
          <ac:grpSpMkLst>
            <pc:docMk/>
            <pc:sldMk cId="463012687" sldId="289"/>
            <ac:grpSpMk id="19" creationId="{3F599FE0-19D3-4080-9F8E-438967F21A4A}"/>
          </ac:grpSpMkLst>
        </pc:grpChg>
        <pc:inkChg chg="add mod">
          <ac:chgData name="Sherif Khattab" userId="c83b1e15-36f3-4f46-aceb-05aac24c545e" providerId="ADAL" clId="{68922303-928D-411F-A7C3-3BB84E857E8F}" dt="2021-02-25T15:28:27.382" v="3"/>
          <ac:inkMkLst>
            <pc:docMk/>
            <pc:sldMk cId="463012687" sldId="289"/>
            <ac:inkMk id="2" creationId="{95FC7BE5-961F-4782-84B2-7D2967B931A2}"/>
          </ac:inkMkLst>
        </pc:inkChg>
        <pc:inkChg chg="add mod">
          <ac:chgData name="Sherif Khattab" userId="c83b1e15-36f3-4f46-aceb-05aac24c545e" providerId="ADAL" clId="{68922303-928D-411F-A7C3-3BB84E857E8F}" dt="2021-02-25T15:28:27.382" v="3"/>
          <ac:inkMkLst>
            <pc:docMk/>
            <pc:sldMk cId="463012687" sldId="289"/>
            <ac:inkMk id="4" creationId="{0A4622D2-040D-4D85-8CCD-ED32DF43489E}"/>
          </ac:inkMkLst>
        </pc:inkChg>
        <pc:inkChg chg="add mod">
          <ac:chgData name="Sherif Khattab" userId="c83b1e15-36f3-4f46-aceb-05aac24c545e" providerId="ADAL" clId="{68922303-928D-411F-A7C3-3BB84E857E8F}" dt="2021-02-25T15:28:39.933" v="6"/>
          <ac:inkMkLst>
            <pc:docMk/>
            <pc:sldMk cId="463012687" sldId="289"/>
            <ac:inkMk id="6" creationId="{5BF6C2E5-70C7-4DBE-9059-06FE36AD560F}"/>
          </ac:inkMkLst>
        </pc:inkChg>
        <pc:inkChg chg="add mod">
          <ac:chgData name="Sherif Khattab" userId="c83b1e15-36f3-4f46-aceb-05aac24c545e" providerId="ADAL" clId="{68922303-928D-411F-A7C3-3BB84E857E8F}" dt="2021-02-25T15:28:39.933" v="6"/>
          <ac:inkMkLst>
            <pc:docMk/>
            <pc:sldMk cId="463012687" sldId="289"/>
            <ac:inkMk id="7" creationId="{73FC8A87-0656-4326-AFFF-145FC3A58E78}"/>
          </ac:inkMkLst>
        </pc:inkChg>
        <pc:inkChg chg="mod">
          <ac:chgData name="Sherif Khattab" userId="c83b1e15-36f3-4f46-aceb-05aac24c545e" providerId="ADAL" clId="{68922303-928D-411F-A7C3-3BB84E857E8F}" dt="2021-02-25T15:34:24.559" v="87"/>
          <ac:inkMkLst>
            <pc:docMk/>
            <pc:sldMk cId="463012687" sldId="289"/>
            <ac:inkMk id="20" creationId="{9F21670E-8AAB-4961-BC9B-9B238D6EF704}"/>
          </ac:inkMkLst>
        </pc:inkChg>
        <pc:inkChg chg="mod">
          <ac:chgData name="Sherif Khattab" userId="c83b1e15-36f3-4f46-aceb-05aac24c545e" providerId="ADAL" clId="{68922303-928D-411F-A7C3-3BB84E857E8F}" dt="2021-02-25T15:34:24.559" v="87"/>
          <ac:inkMkLst>
            <pc:docMk/>
            <pc:sldMk cId="463012687" sldId="289"/>
            <ac:inkMk id="21" creationId="{8EC1AF88-E978-46F0-BFDA-4047148D6C14}"/>
          </ac:inkMkLst>
        </pc:inkChg>
        <pc:inkChg chg="mod">
          <ac:chgData name="Sherif Khattab" userId="c83b1e15-36f3-4f46-aceb-05aac24c545e" providerId="ADAL" clId="{68922303-928D-411F-A7C3-3BB84E857E8F}" dt="2021-02-25T15:34:24.559" v="87"/>
          <ac:inkMkLst>
            <pc:docMk/>
            <pc:sldMk cId="463012687" sldId="289"/>
            <ac:inkMk id="22" creationId="{C1EAE497-178F-43E7-944B-14030608E455}"/>
          </ac:inkMkLst>
        </pc:inkChg>
      </pc:sldChg>
      <pc:sldChg chg="modAnim">
        <pc:chgData name="Sherif Khattab" userId="c83b1e15-36f3-4f46-aceb-05aac24c545e" providerId="ADAL" clId="{68922303-928D-411F-A7C3-3BB84E857E8F}" dt="2021-02-25T15:45:57.483" v="226"/>
        <pc:sldMkLst>
          <pc:docMk/>
          <pc:sldMk cId="442392580" sldId="290"/>
        </pc:sldMkLst>
      </pc:sldChg>
      <pc:sldChg chg="modAnim">
        <pc:chgData name="Sherif Khattab" userId="c83b1e15-36f3-4f46-aceb-05aac24c545e" providerId="ADAL" clId="{68922303-928D-411F-A7C3-3BB84E857E8F}" dt="2021-02-25T15:43:29.539" v="206"/>
        <pc:sldMkLst>
          <pc:docMk/>
          <pc:sldMk cId="574001865" sldId="464"/>
        </pc:sldMkLst>
      </pc:sldChg>
      <pc:sldChg chg="delSp modSp mod modAnim">
        <pc:chgData name="Sherif Khattab" userId="c83b1e15-36f3-4f46-aceb-05aac24c545e" providerId="ADAL" clId="{68922303-928D-411F-A7C3-3BB84E857E8F}" dt="2021-02-25T15:44:45.302" v="215" actId="478"/>
        <pc:sldMkLst>
          <pc:docMk/>
          <pc:sldMk cId="2156977365" sldId="465"/>
        </pc:sldMkLst>
        <pc:spChg chg="mod">
          <ac:chgData name="Sherif Khattab" userId="c83b1e15-36f3-4f46-aceb-05aac24c545e" providerId="ADAL" clId="{68922303-928D-411F-A7C3-3BB84E857E8F}" dt="2021-02-25T15:43:53.345" v="207" actId="113"/>
          <ac:spMkLst>
            <pc:docMk/>
            <pc:sldMk cId="2156977365" sldId="465"/>
            <ac:spMk id="23674" creationId="{4D76BCDC-27B9-4D4B-B937-8F5D4916D535}"/>
          </ac:spMkLst>
        </pc:spChg>
        <pc:spChg chg="del">
          <ac:chgData name="Sherif Khattab" userId="c83b1e15-36f3-4f46-aceb-05aac24c545e" providerId="ADAL" clId="{68922303-928D-411F-A7C3-3BB84E857E8F}" dt="2021-02-25T15:44:37.269" v="212" actId="478"/>
          <ac:spMkLst>
            <pc:docMk/>
            <pc:sldMk cId="2156977365" sldId="465"/>
            <ac:spMk id="23676" creationId="{355D98EB-B321-40F2-9AA1-DAA3A7A0AA61}"/>
          </ac:spMkLst>
        </pc:spChg>
        <pc:spChg chg="del">
          <ac:chgData name="Sherif Khattab" userId="c83b1e15-36f3-4f46-aceb-05aac24c545e" providerId="ADAL" clId="{68922303-928D-411F-A7C3-3BB84E857E8F}" dt="2021-02-25T15:44:45.302" v="215" actId="478"/>
          <ac:spMkLst>
            <pc:docMk/>
            <pc:sldMk cId="2156977365" sldId="465"/>
            <ac:spMk id="23677" creationId="{E18AD9C6-511C-489C-AEAA-D7EAC45A4AF5}"/>
          </ac:spMkLst>
        </pc:spChg>
        <pc:graphicFrameChg chg="del modGraphic">
          <ac:chgData name="Sherif Khattab" userId="c83b1e15-36f3-4f46-aceb-05aac24c545e" providerId="ADAL" clId="{68922303-928D-411F-A7C3-3BB84E857E8F}" dt="2021-02-25T15:44:42.397" v="214" actId="478"/>
          <ac:graphicFrameMkLst>
            <pc:docMk/>
            <pc:sldMk cId="2156977365" sldId="465"/>
            <ac:graphicFrameMk id="23669" creationId="{29723A6E-6397-40B3-A499-6EB6AFF1BED9}"/>
          </ac:graphicFrameMkLst>
        </pc:graphicFrameChg>
      </pc:sldChg>
      <pc:sldChg chg="delSp modSp modAnim">
        <pc:chgData name="Sherif Khattab" userId="c83b1e15-36f3-4f46-aceb-05aac24c545e" providerId="ADAL" clId="{68922303-928D-411F-A7C3-3BB84E857E8F}" dt="2021-02-25T15:47:50.471" v="245" actId="478"/>
        <pc:sldMkLst>
          <pc:docMk/>
          <pc:sldMk cId="1593910045" sldId="468"/>
        </pc:sldMkLst>
        <pc:spChg chg="mod">
          <ac:chgData name="Sherif Khattab" userId="c83b1e15-36f3-4f46-aceb-05aac24c545e" providerId="ADAL" clId="{68922303-928D-411F-A7C3-3BB84E857E8F}" dt="2021-02-25T15:47:16.790" v="236" actId="1076"/>
          <ac:spMkLst>
            <pc:docMk/>
            <pc:sldMk cId="1593910045" sldId="468"/>
            <ac:spMk id="28686" creationId="{2C086B6A-1ED8-40F5-BCAF-F33E78E16329}"/>
          </ac:spMkLst>
        </pc:spChg>
        <pc:spChg chg="mod">
          <ac:chgData name="Sherif Khattab" userId="c83b1e15-36f3-4f46-aceb-05aac24c545e" providerId="ADAL" clId="{68922303-928D-411F-A7C3-3BB84E857E8F}" dt="2021-02-25T15:47:39.205" v="239" actId="1076"/>
          <ac:spMkLst>
            <pc:docMk/>
            <pc:sldMk cId="1593910045" sldId="468"/>
            <ac:spMk id="28717" creationId="{65836439-78E8-4455-A276-A88D6A2179F8}"/>
          </ac:spMkLst>
        </pc:spChg>
        <pc:spChg chg="mod">
          <ac:chgData name="Sherif Khattab" userId="c83b1e15-36f3-4f46-aceb-05aac24c545e" providerId="ADAL" clId="{68922303-928D-411F-A7C3-3BB84E857E8F}" dt="2021-02-25T15:47:42.834" v="240" actId="1076"/>
          <ac:spMkLst>
            <pc:docMk/>
            <pc:sldMk cId="1593910045" sldId="468"/>
            <ac:spMk id="28718" creationId="{FC8D50AF-002E-470B-ACB9-7FB7BEB9E1FF}"/>
          </ac:spMkLst>
        </pc:spChg>
        <pc:cxnChg chg="mod">
          <ac:chgData name="Sherif Khattab" userId="c83b1e15-36f3-4f46-aceb-05aac24c545e" providerId="ADAL" clId="{68922303-928D-411F-A7C3-3BB84E857E8F}" dt="2021-02-25T15:47:16.790" v="236" actId="1076"/>
          <ac:cxnSpMkLst>
            <pc:docMk/>
            <pc:sldMk cId="1593910045" sldId="468"/>
            <ac:cxnSpMk id="28720" creationId="{E8375A5B-8A59-40EF-B15B-CAC95158E2DA}"/>
          </ac:cxnSpMkLst>
        </pc:cxnChg>
        <pc:cxnChg chg="mod">
          <ac:chgData name="Sherif Khattab" userId="c83b1e15-36f3-4f46-aceb-05aac24c545e" providerId="ADAL" clId="{68922303-928D-411F-A7C3-3BB84E857E8F}" dt="2021-02-25T15:47:16.790" v="236" actId="1076"/>
          <ac:cxnSpMkLst>
            <pc:docMk/>
            <pc:sldMk cId="1593910045" sldId="468"/>
            <ac:cxnSpMk id="28721" creationId="{99F1050E-A1AD-4284-B78C-21F78A3318E4}"/>
          </ac:cxnSpMkLst>
        </pc:cxnChg>
        <pc:cxnChg chg="del mod">
          <ac:chgData name="Sherif Khattab" userId="c83b1e15-36f3-4f46-aceb-05aac24c545e" providerId="ADAL" clId="{68922303-928D-411F-A7C3-3BB84E857E8F}" dt="2021-02-25T15:47:50.471" v="245" actId="478"/>
          <ac:cxnSpMkLst>
            <pc:docMk/>
            <pc:sldMk cId="1593910045" sldId="468"/>
            <ac:cxnSpMk id="28722" creationId="{83EC386E-60C3-4B0F-AAC6-1DEE298F26BA}"/>
          </ac:cxnSpMkLst>
        </pc:cxnChg>
        <pc:cxnChg chg="del mod">
          <ac:chgData name="Sherif Khattab" userId="c83b1e15-36f3-4f46-aceb-05aac24c545e" providerId="ADAL" clId="{68922303-928D-411F-A7C3-3BB84E857E8F}" dt="2021-02-25T15:47:48.251" v="244" actId="478"/>
          <ac:cxnSpMkLst>
            <pc:docMk/>
            <pc:sldMk cId="1593910045" sldId="468"/>
            <ac:cxnSpMk id="28723" creationId="{07636F23-6B5B-4D60-8ED6-4B0F8B48F859}"/>
          </ac:cxnSpMkLst>
        </pc:cxnChg>
        <pc:cxnChg chg="del mod">
          <ac:chgData name="Sherif Khattab" userId="c83b1e15-36f3-4f46-aceb-05aac24c545e" providerId="ADAL" clId="{68922303-928D-411F-A7C3-3BB84E857E8F}" dt="2021-02-25T15:47:45.903" v="242" actId="478"/>
          <ac:cxnSpMkLst>
            <pc:docMk/>
            <pc:sldMk cId="1593910045" sldId="468"/>
            <ac:cxnSpMk id="28724" creationId="{4CAC54C3-3E8E-4C56-A2F9-EC039220E56C}"/>
          </ac:cxnSpMkLst>
        </pc:cxnChg>
        <pc:cxnChg chg="del mod">
          <ac:chgData name="Sherif Khattab" userId="c83b1e15-36f3-4f46-aceb-05aac24c545e" providerId="ADAL" clId="{68922303-928D-411F-A7C3-3BB84E857E8F}" dt="2021-02-25T15:47:44.491" v="241" actId="478"/>
          <ac:cxnSpMkLst>
            <pc:docMk/>
            <pc:sldMk cId="1593910045" sldId="468"/>
            <ac:cxnSpMk id="28725" creationId="{3A105430-E387-4460-9D9D-5BAA4D979997}"/>
          </ac:cxnSpMkLst>
        </pc:cxnChg>
        <pc:cxnChg chg="del mod">
          <ac:chgData name="Sherif Khattab" userId="c83b1e15-36f3-4f46-aceb-05aac24c545e" providerId="ADAL" clId="{68922303-928D-411F-A7C3-3BB84E857E8F}" dt="2021-02-25T15:47:46.961" v="243" actId="478"/>
          <ac:cxnSpMkLst>
            <pc:docMk/>
            <pc:sldMk cId="1593910045" sldId="468"/>
            <ac:cxnSpMk id="28726" creationId="{4F6EA0F1-1245-4403-9078-8889A1086600}"/>
          </ac:cxnSpMkLst>
        </pc:cxnChg>
      </pc:sldChg>
      <pc:sldChg chg="del">
        <pc:chgData name="Sherif Khattab" userId="c83b1e15-36f3-4f46-aceb-05aac24c545e" providerId="ADAL" clId="{68922303-928D-411F-A7C3-3BB84E857E8F}" dt="2021-02-25T15:49:35.434" v="265" actId="47"/>
        <pc:sldMkLst>
          <pc:docMk/>
          <pc:sldMk cId="3388432277" sldId="471"/>
        </pc:sldMkLst>
      </pc:sldChg>
      <pc:sldChg chg="del">
        <pc:chgData name="Sherif Khattab" userId="c83b1e15-36f3-4f46-aceb-05aac24c545e" providerId="ADAL" clId="{68922303-928D-411F-A7C3-3BB84E857E8F}" dt="2021-02-25T15:49:36.184" v="266" actId="47"/>
        <pc:sldMkLst>
          <pc:docMk/>
          <pc:sldMk cId="3899682656" sldId="472"/>
        </pc:sldMkLst>
      </pc:sldChg>
      <pc:sldChg chg="addSp modSp">
        <pc:chgData name="Sherif Khattab" userId="c83b1e15-36f3-4f46-aceb-05aac24c545e" providerId="ADAL" clId="{68922303-928D-411F-A7C3-3BB84E857E8F}" dt="2021-02-25T15:53:21.449" v="347" actId="164"/>
        <pc:sldMkLst>
          <pc:docMk/>
          <pc:sldMk cId="1155444083" sldId="476"/>
        </pc:sldMkLst>
        <pc:spChg chg="mod">
          <ac:chgData name="Sherif Khattab" userId="c83b1e15-36f3-4f46-aceb-05aac24c545e" providerId="ADAL" clId="{68922303-928D-411F-A7C3-3BB84E857E8F}" dt="2021-02-25T15:53:21.449" v="347" actId="164"/>
          <ac:spMkLst>
            <pc:docMk/>
            <pc:sldMk cId="1155444083" sldId="476"/>
            <ac:spMk id="15362" creationId="{9EE1E519-72D4-4A5C-A1BC-54BDBE91735C}"/>
          </ac:spMkLst>
        </pc:spChg>
        <pc:spChg chg="mod">
          <ac:chgData name="Sherif Khattab" userId="c83b1e15-36f3-4f46-aceb-05aac24c545e" providerId="ADAL" clId="{68922303-928D-411F-A7C3-3BB84E857E8F}" dt="2021-02-25T15:53:21.449" v="347" actId="164"/>
          <ac:spMkLst>
            <pc:docMk/>
            <pc:sldMk cId="1155444083" sldId="476"/>
            <ac:spMk id="15363" creationId="{3B7F1674-4983-4D55-A5DC-4DBE4C058CC8}"/>
          </ac:spMkLst>
        </pc:spChg>
        <pc:spChg chg="mod">
          <ac:chgData name="Sherif Khattab" userId="c83b1e15-36f3-4f46-aceb-05aac24c545e" providerId="ADAL" clId="{68922303-928D-411F-A7C3-3BB84E857E8F}" dt="2021-02-25T15:53:21.449" v="347" actId="164"/>
          <ac:spMkLst>
            <pc:docMk/>
            <pc:sldMk cId="1155444083" sldId="476"/>
            <ac:spMk id="15364" creationId="{C319B432-6CE9-44F7-AD7F-F6BAF0737CF6}"/>
          </ac:spMkLst>
        </pc:spChg>
        <pc:spChg chg="mod">
          <ac:chgData name="Sherif Khattab" userId="c83b1e15-36f3-4f46-aceb-05aac24c545e" providerId="ADAL" clId="{68922303-928D-411F-A7C3-3BB84E857E8F}" dt="2021-02-25T15:53:21.449" v="347" actId="164"/>
          <ac:spMkLst>
            <pc:docMk/>
            <pc:sldMk cId="1155444083" sldId="476"/>
            <ac:spMk id="15365" creationId="{1EC819C5-8F1C-4E16-9973-13633ED5FEE7}"/>
          </ac:spMkLst>
        </pc:spChg>
        <pc:spChg chg="mod">
          <ac:chgData name="Sherif Khattab" userId="c83b1e15-36f3-4f46-aceb-05aac24c545e" providerId="ADAL" clId="{68922303-928D-411F-A7C3-3BB84E857E8F}" dt="2021-02-25T15:53:21.449" v="347" actId="164"/>
          <ac:spMkLst>
            <pc:docMk/>
            <pc:sldMk cId="1155444083" sldId="476"/>
            <ac:spMk id="15366" creationId="{1B6064B4-EEC4-4DA7-A2DF-92FE5D1C04D0}"/>
          </ac:spMkLst>
        </pc:spChg>
        <pc:spChg chg="mod">
          <ac:chgData name="Sherif Khattab" userId="c83b1e15-36f3-4f46-aceb-05aac24c545e" providerId="ADAL" clId="{68922303-928D-411F-A7C3-3BB84E857E8F}" dt="2021-02-25T15:53:21.449" v="347" actId="164"/>
          <ac:spMkLst>
            <pc:docMk/>
            <pc:sldMk cId="1155444083" sldId="476"/>
            <ac:spMk id="15367" creationId="{F0EF7ECA-3328-4CFB-843C-F52CD92148B6}"/>
          </ac:spMkLst>
        </pc:spChg>
        <pc:spChg chg="mod">
          <ac:chgData name="Sherif Khattab" userId="c83b1e15-36f3-4f46-aceb-05aac24c545e" providerId="ADAL" clId="{68922303-928D-411F-A7C3-3BB84E857E8F}" dt="2021-02-25T15:53:21.449" v="347" actId="164"/>
          <ac:spMkLst>
            <pc:docMk/>
            <pc:sldMk cId="1155444083" sldId="476"/>
            <ac:spMk id="15368" creationId="{8AAA5D01-E803-4C09-95A4-D40CBB2B1499}"/>
          </ac:spMkLst>
        </pc:spChg>
        <pc:spChg chg="mod">
          <ac:chgData name="Sherif Khattab" userId="c83b1e15-36f3-4f46-aceb-05aac24c545e" providerId="ADAL" clId="{68922303-928D-411F-A7C3-3BB84E857E8F}" dt="2021-02-25T15:53:21.449" v="347" actId="164"/>
          <ac:spMkLst>
            <pc:docMk/>
            <pc:sldMk cId="1155444083" sldId="476"/>
            <ac:spMk id="15369" creationId="{6190BFFE-790F-40EB-952D-D5E1DF83A8B0}"/>
          </ac:spMkLst>
        </pc:spChg>
        <pc:spChg chg="mod">
          <ac:chgData name="Sherif Khattab" userId="c83b1e15-36f3-4f46-aceb-05aac24c545e" providerId="ADAL" clId="{68922303-928D-411F-A7C3-3BB84E857E8F}" dt="2021-02-25T15:53:21.449" v="347" actId="164"/>
          <ac:spMkLst>
            <pc:docMk/>
            <pc:sldMk cId="1155444083" sldId="476"/>
            <ac:spMk id="15370" creationId="{ACF3477B-F811-4A16-87E6-008D17D1F872}"/>
          </ac:spMkLst>
        </pc:spChg>
        <pc:spChg chg="mod">
          <ac:chgData name="Sherif Khattab" userId="c83b1e15-36f3-4f46-aceb-05aac24c545e" providerId="ADAL" clId="{68922303-928D-411F-A7C3-3BB84E857E8F}" dt="2021-02-25T15:53:21.449" v="347" actId="164"/>
          <ac:spMkLst>
            <pc:docMk/>
            <pc:sldMk cId="1155444083" sldId="476"/>
            <ac:spMk id="15371" creationId="{D3E61DC4-AF79-4373-AAB9-CFAC0867340E}"/>
          </ac:spMkLst>
        </pc:spChg>
        <pc:spChg chg="mod">
          <ac:chgData name="Sherif Khattab" userId="c83b1e15-36f3-4f46-aceb-05aac24c545e" providerId="ADAL" clId="{68922303-928D-411F-A7C3-3BB84E857E8F}" dt="2021-02-25T15:53:21.449" v="347" actId="164"/>
          <ac:spMkLst>
            <pc:docMk/>
            <pc:sldMk cId="1155444083" sldId="476"/>
            <ac:spMk id="15372" creationId="{F11E10CF-0CBC-4BF8-BF22-C1CC5D1C7370}"/>
          </ac:spMkLst>
        </pc:spChg>
        <pc:spChg chg="mod">
          <ac:chgData name="Sherif Khattab" userId="c83b1e15-36f3-4f46-aceb-05aac24c545e" providerId="ADAL" clId="{68922303-928D-411F-A7C3-3BB84E857E8F}" dt="2021-02-25T15:53:21.449" v="347" actId="164"/>
          <ac:spMkLst>
            <pc:docMk/>
            <pc:sldMk cId="1155444083" sldId="476"/>
            <ac:spMk id="15373" creationId="{07718FC3-F7E5-4F5C-8CAF-81AB285B186E}"/>
          </ac:spMkLst>
        </pc:spChg>
        <pc:spChg chg="mod">
          <ac:chgData name="Sherif Khattab" userId="c83b1e15-36f3-4f46-aceb-05aac24c545e" providerId="ADAL" clId="{68922303-928D-411F-A7C3-3BB84E857E8F}" dt="2021-02-25T15:53:21.449" v="347" actId="164"/>
          <ac:spMkLst>
            <pc:docMk/>
            <pc:sldMk cId="1155444083" sldId="476"/>
            <ac:spMk id="15374" creationId="{4469632C-E59E-4C1B-8D19-F3DC927FD957}"/>
          </ac:spMkLst>
        </pc:spChg>
        <pc:spChg chg="mod">
          <ac:chgData name="Sherif Khattab" userId="c83b1e15-36f3-4f46-aceb-05aac24c545e" providerId="ADAL" clId="{68922303-928D-411F-A7C3-3BB84E857E8F}" dt="2021-02-25T15:53:21.449" v="347" actId="164"/>
          <ac:spMkLst>
            <pc:docMk/>
            <pc:sldMk cId="1155444083" sldId="476"/>
            <ac:spMk id="15375" creationId="{EF82CC15-A16C-43E2-8DC5-F44AE2F0EC00}"/>
          </ac:spMkLst>
        </pc:spChg>
        <pc:spChg chg="mod">
          <ac:chgData name="Sherif Khattab" userId="c83b1e15-36f3-4f46-aceb-05aac24c545e" providerId="ADAL" clId="{68922303-928D-411F-A7C3-3BB84E857E8F}" dt="2021-02-25T15:53:21.449" v="347" actId="164"/>
          <ac:spMkLst>
            <pc:docMk/>
            <pc:sldMk cId="1155444083" sldId="476"/>
            <ac:spMk id="15376" creationId="{33203DA8-7A53-4509-9927-D0D973EADA69}"/>
          </ac:spMkLst>
        </pc:spChg>
        <pc:spChg chg="mod">
          <ac:chgData name="Sherif Khattab" userId="c83b1e15-36f3-4f46-aceb-05aac24c545e" providerId="ADAL" clId="{68922303-928D-411F-A7C3-3BB84E857E8F}" dt="2021-02-25T15:53:21.449" v="347" actId="164"/>
          <ac:spMkLst>
            <pc:docMk/>
            <pc:sldMk cId="1155444083" sldId="476"/>
            <ac:spMk id="15377" creationId="{F283CEB2-FFBD-4E4B-A9C0-AF413AAC185C}"/>
          </ac:spMkLst>
        </pc:spChg>
        <pc:spChg chg="mod">
          <ac:chgData name="Sherif Khattab" userId="c83b1e15-36f3-4f46-aceb-05aac24c545e" providerId="ADAL" clId="{68922303-928D-411F-A7C3-3BB84E857E8F}" dt="2021-02-25T15:53:21.449" v="347" actId="164"/>
          <ac:spMkLst>
            <pc:docMk/>
            <pc:sldMk cId="1155444083" sldId="476"/>
            <ac:spMk id="15378" creationId="{1C05A9C5-0D24-4874-8451-BF56F329B5FA}"/>
          </ac:spMkLst>
        </pc:spChg>
        <pc:spChg chg="mod">
          <ac:chgData name="Sherif Khattab" userId="c83b1e15-36f3-4f46-aceb-05aac24c545e" providerId="ADAL" clId="{68922303-928D-411F-A7C3-3BB84E857E8F}" dt="2021-02-25T15:53:21.449" v="347" actId="164"/>
          <ac:spMkLst>
            <pc:docMk/>
            <pc:sldMk cId="1155444083" sldId="476"/>
            <ac:spMk id="15379" creationId="{2FAA3126-DE60-4E9A-8CFE-40F2918257EB}"/>
          </ac:spMkLst>
        </pc:spChg>
        <pc:spChg chg="mod">
          <ac:chgData name="Sherif Khattab" userId="c83b1e15-36f3-4f46-aceb-05aac24c545e" providerId="ADAL" clId="{68922303-928D-411F-A7C3-3BB84E857E8F}" dt="2021-02-25T15:53:21.449" v="347" actId="164"/>
          <ac:spMkLst>
            <pc:docMk/>
            <pc:sldMk cId="1155444083" sldId="476"/>
            <ac:spMk id="15380" creationId="{EA45CBD1-7F7C-4F95-B72E-F0A2444464B6}"/>
          </ac:spMkLst>
        </pc:spChg>
        <pc:spChg chg="mod">
          <ac:chgData name="Sherif Khattab" userId="c83b1e15-36f3-4f46-aceb-05aac24c545e" providerId="ADAL" clId="{68922303-928D-411F-A7C3-3BB84E857E8F}" dt="2021-02-25T15:53:21.449" v="347" actId="164"/>
          <ac:spMkLst>
            <pc:docMk/>
            <pc:sldMk cId="1155444083" sldId="476"/>
            <ac:spMk id="15381" creationId="{5968A63A-13F4-446D-9E71-A4EFD9374D55}"/>
          </ac:spMkLst>
        </pc:spChg>
        <pc:spChg chg="mod">
          <ac:chgData name="Sherif Khattab" userId="c83b1e15-36f3-4f46-aceb-05aac24c545e" providerId="ADAL" clId="{68922303-928D-411F-A7C3-3BB84E857E8F}" dt="2021-02-25T15:53:21.449" v="347" actId="164"/>
          <ac:spMkLst>
            <pc:docMk/>
            <pc:sldMk cId="1155444083" sldId="476"/>
            <ac:spMk id="15382" creationId="{CA276496-CA0A-4D41-A212-F33AF61207DE}"/>
          </ac:spMkLst>
        </pc:spChg>
        <pc:spChg chg="mod">
          <ac:chgData name="Sherif Khattab" userId="c83b1e15-36f3-4f46-aceb-05aac24c545e" providerId="ADAL" clId="{68922303-928D-411F-A7C3-3BB84E857E8F}" dt="2021-02-25T15:53:21.449" v="347" actId="164"/>
          <ac:spMkLst>
            <pc:docMk/>
            <pc:sldMk cId="1155444083" sldId="476"/>
            <ac:spMk id="15383" creationId="{E5AF1205-5A8B-493B-94C6-922142D813A6}"/>
          </ac:spMkLst>
        </pc:spChg>
        <pc:spChg chg="mod">
          <ac:chgData name="Sherif Khattab" userId="c83b1e15-36f3-4f46-aceb-05aac24c545e" providerId="ADAL" clId="{68922303-928D-411F-A7C3-3BB84E857E8F}" dt="2021-02-25T15:53:21.449" v="347" actId="164"/>
          <ac:spMkLst>
            <pc:docMk/>
            <pc:sldMk cId="1155444083" sldId="476"/>
            <ac:spMk id="15384" creationId="{E7CEFAE6-4690-4846-967C-D7891367EB12}"/>
          </ac:spMkLst>
        </pc:spChg>
        <pc:spChg chg="mod">
          <ac:chgData name="Sherif Khattab" userId="c83b1e15-36f3-4f46-aceb-05aac24c545e" providerId="ADAL" clId="{68922303-928D-411F-A7C3-3BB84E857E8F}" dt="2021-02-25T15:53:21.449" v="347" actId="164"/>
          <ac:spMkLst>
            <pc:docMk/>
            <pc:sldMk cId="1155444083" sldId="476"/>
            <ac:spMk id="15385" creationId="{5F37B972-1F09-4CA3-84B9-D3C9B64B5436}"/>
          </ac:spMkLst>
        </pc:spChg>
        <pc:spChg chg="mod">
          <ac:chgData name="Sherif Khattab" userId="c83b1e15-36f3-4f46-aceb-05aac24c545e" providerId="ADAL" clId="{68922303-928D-411F-A7C3-3BB84E857E8F}" dt="2021-02-25T15:53:21.449" v="347" actId="164"/>
          <ac:spMkLst>
            <pc:docMk/>
            <pc:sldMk cId="1155444083" sldId="476"/>
            <ac:spMk id="15386" creationId="{08E221BC-1DED-4B22-B5FD-669C52DB7B69}"/>
          </ac:spMkLst>
        </pc:spChg>
        <pc:spChg chg="mod">
          <ac:chgData name="Sherif Khattab" userId="c83b1e15-36f3-4f46-aceb-05aac24c545e" providerId="ADAL" clId="{68922303-928D-411F-A7C3-3BB84E857E8F}" dt="2021-02-25T15:53:21.449" v="347" actId="164"/>
          <ac:spMkLst>
            <pc:docMk/>
            <pc:sldMk cId="1155444083" sldId="476"/>
            <ac:spMk id="15387" creationId="{5A2C119C-97E3-492C-A4C7-C931FB930F52}"/>
          </ac:spMkLst>
        </pc:spChg>
        <pc:grpChg chg="add mod">
          <ac:chgData name="Sherif Khattab" userId="c83b1e15-36f3-4f46-aceb-05aac24c545e" providerId="ADAL" clId="{68922303-928D-411F-A7C3-3BB84E857E8F}" dt="2021-02-25T15:53:21.449" v="347" actId="164"/>
          <ac:grpSpMkLst>
            <pc:docMk/>
            <pc:sldMk cId="1155444083" sldId="476"/>
            <ac:grpSpMk id="2" creationId="{D7D38671-CD43-4DAF-A576-A40F174F994B}"/>
          </ac:grpSpMkLst>
        </pc:grpChg>
      </pc:sldChg>
      <pc:sldChg chg="addSp delSp modSp mod modAnim">
        <pc:chgData name="Sherif Khattab" userId="c83b1e15-36f3-4f46-aceb-05aac24c545e" providerId="ADAL" clId="{68922303-928D-411F-A7C3-3BB84E857E8F}" dt="2021-02-25T15:53:50.186" v="360" actId="1076"/>
        <pc:sldMkLst>
          <pc:docMk/>
          <pc:sldMk cId="2699784146" sldId="477"/>
        </pc:sldMkLst>
        <pc:spChg chg="add del mod">
          <ac:chgData name="Sherif Khattab" userId="c83b1e15-36f3-4f46-aceb-05aac24c545e" providerId="ADAL" clId="{68922303-928D-411F-A7C3-3BB84E857E8F}" dt="2021-02-25T15:53:04.471" v="346" actId="478"/>
          <ac:spMkLst>
            <pc:docMk/>
            <pc:sldMk cId="2699784146" sldId="477"/>
            <ac:spMk id="46" creationId="{FEBB95A3-DDA4-46B6-98CF-B2B46D508DD9}"/>
          </ac:spMkLst>
        </pc:spChg>
        <pc:spChg chg="add mod">
          <ac:chgData name="Sherif Khattab" userId="c83b1e15-36f3-4f46-aceb-05aac24c545e" providerId="ADAL" clId="{68922303-928D-411F-A7C3-3BB84E857E8F}" dt="2021-02-25T15:53:50.186" v="360" actId="1076"/>
          <ac:spMkLst>
            <pc:docMk/>
            <pc:sldMk cId="2699784146" sldId="477"/>
            <ac:spMk id="47" creationId="{70478B86-BE7A-4828-91E3-1CFE5358E74F}"/>
          </ac:spMkLst>
        </pc:spChg>
        <pc:spChg chg="add mod">
          <ac:chgData name="Sherif Khattab" userId="c83b1e15-36f3-4f46-aceb-05aac24c545e" providerId="ADAL" clId="{68922303-928D-411F-A7C3-3BB84E857E8F}" dt="2021-02-25T15:53:50.186" v="360" actId="1076"/>
          <ac:spMkLst>
            <pc:docMk/>
            <pc:sldMk cId="2699784146" sldId="477"/>
            <ac:spMk id="48" creationId="{2CF631FF-A8AA-4A03-8283-182B574ED194}"/>
          </ac:spMkLst>
        </pc:spChg>
        <pc:spChg chg="add mod">
          <ac:chgData name="Sherif Khattab" userId="c83b1e15-36f3-4f46-aceb-05aac24c545e" providerId="ADAL" clId="{68922303-928D-411F-A7C3-3BB84E857E8F}" dt="2021-02-25T15:53:50.186" v="360" actId="1076"/>
          <ac:spMkLst>
            <pc:docMk/>
            <pc:sldMk cId="2699784146" sldId="477"/>
            <ac:spMk id="49" creationId="{F74A2888-3D85-47E2-B7D3-8473C2D94231}"/>
          </ac:spMkLst>
        </pc:spChg>
        <pc:spChg chg="add mod">
          <ac:chgData name="Sherif Khattab" userId="c83b1e15-36f3-4f46-aceb-05aac24c545e" providerId="ADAL" clId="{68922303-928D-411F-A7C3-3BB84E857E8F}" dt="2021-02-25T15:53:50.186" v="360" actId="1076"/>
          <ac:spMkLst>
            <pc:docMk/>
            <pc:sldMk cId="2699784146" sldId="477"/>
            <ac:spMk id="50" creationId="{EBDB909D-0417-4FC9-BD5E-EE7408BE5A8B}"/>
          </ac:spMkLst>
        </pc:spChg>
        <pc:spChg chg="add mod">
          <ac:chgData name="Sherif Khattab" userId="c83b1e15-36f3-4f46-aceb-05aac24c545e" providerId="ADAL" clId="{68922303-928D-411F-A7C3-3BB84E857E8F}" dt="2021-02-25T15:53:50.186" v="360" actId="1076"/>
          <ac:spMkLst>
            <pc:docMk/>
            <pc:sldMk cId="2699784146" sldId="477"/>
            <ac:spMk id="51" creationId="{EB43FF9E-708E-4007-A741-6556D00C99F1}"/>
          </ac:spMkLst>
        </pc:spChg>
        <pc:spChg chg="add mod">
          <ac:chgData name="Sherif Khattab" userId="c83b1e15-36f3-4f46-aceb-05aac24c545e" providerId="ADAL" clId="{68922303-928D-411F-A7C3-3BB84E857E8F}" dt="2021-02-25T15:53:50.186" v="360" actId="1076"/>
          <ac:spMkLst>
            <pc:docMk/>
            <pc:sldMk cId="2699784146" sldId="477"/>
            <ac:spMk id="52" creationId="{602FFF44-E1A7-4F08-947C-FCEDB44B1573}"/>
          </ac:spMkLst>
        </pc:spChg>
        <pc:spChg chg="add mod">
          <ac:chgData name="Sherif Khattab" userId="c83b1e15-36f3-4f46-aceb-05aac24c545e" providerId="ADAL" clId="{68922303-928D-411F-A7C3-3BB84E857E8F}" dt="2021-02-25T15:53:50.186" v="360" actId="1076"/>
          <ac:spMkLst>
            <pc:docMk/>
            <pc:sldMk cId="2699784146" sldId="477"/>
            <ac:spMk id="53" creationId="{715B2B2F-4EE5-469D-9CF4-FAD8B81B2D8A}"/>
          </ac:spMkLst>
        </pc:spChg>
        <pc:spChg chg="add mod">
          <ac:chgData name="Sherif Khattab" userId="c83b1e15-36f3-4f46-aceb-05aac24c545e" providerId="ADAL" clId="{68922303-928D-411F-A7C3-3BB84E857E8F}" dt="2021-02-25T15:53:50.186" v="360" actId="1076"/>
          <ac:spMkLst>
            <pc:docMk/>
            <pc:sldMk cId="2699784146" sldId="477"/>
            <ac:spMk id="54" creationId="{A5F8627F-EC55-4728-8A90-2F3DC4971467}"/>
          </ac:spMkLst>
        </pc:spChg>
        <pc:spChg chg="add mod">
          <ac:chgData name="Sherif Khattab" userId="c83b1e15-36f3-4f46-aceb-05aac24c545e" providerId="ADAL" clId="{68922303-928D-411F-A7C3-3BB84E857E8F}" dt="2021-02-25T15:53:50.186" v="360" actId="1076"/>
          <ac:spMkLst>
            <pc:docMk/>
            <pc:sldMk cId="2699784146" sldId="477"/>
            <ac:spMk id="55" creationId="{C609B494-ABD1-49AF-BF4D-8838EA5B2534}"/>
          </ac:spMkLst>
        </pc:spChg>
        <pc:spChg chg="add mod">
          <ac:chgData name="Sherif Khattab" userId="c83b1e15-36f3-4f46-aceb-05aac24c545e" providerId="ADAL" clId="{68922303-928D-411F-A7C3-3BB84E857E8F}" dt="2021-02-25T15:53:50.186" v="360" actId="1076"/>
          <ac:spMkLst>
            <pc:docMk/>
            <pc:sldMk cId="2699784146" sldId="477"/>
            <ac:spMk id="56" creationId="{7D889010-B299-466D-82B4-177C24431B77}"/>
          </ac:spMkLst>
        </pc:spChg>
        <pc:spChg chg="add mod">
          <ac:chgData name="Sherif Khattab" userId="c83b1e15-36f3-4f46-aceb-05aac24c545e" providerId="ADAL" clId="{68922303-928D-411F-A7C3-3BB84E857E8F}" dt="2021-02-25T15:53:50.186" v="360" actId="1076"/>
          <ac:spMkLst>
            <pc:docMk/>
            <pc:sldMk cId="2699784146" sldId="477"/>
            <ac:spMk id="57" creationId="{042AE578-9853-41C1-9FEE-2BDC954750B2}"/>
          </ac:spMkLst>
        </pc:spChg>
        <pc:spChg chg="add mod">
          <ac:chgData name="Sherif Khattab" userId="c83b1e15-36f3-4f46-aceb-05aac24c545e" providerId="ADAL" clId="{68922303-928D-411F-A7C3-3BB84E857E8F}" dt="2021-02-25T15:53:50.186" v="360" actId="1076"/>
          <ac:spMkLst>
            <pc:docMk/>
            <pc:sldMk cId="2699784146" sldId="477"/>
            <ac:spMk id="58" creationId="{3F05F2F3-9971-434B-933D-3540CC1FA7B6}"/>
          </ac:spMkLst>
        </pc:spChg>
        <pc:spChg chg="add mod">
          <ac:chgData name="Sherif Khattab" userId="c83b1e15-36f3-4f46-aceb-05aac24c545e" providerId="ADAL" clId="{68922303-928D-411F-A7C3-3BB84E857E8F}" dt="2021-02-25T15:53:50.186" v="360" actId="1076"/>
          <ac:spMkLst>
            <pc:docMk/>
            <pc:sldMk cId="2699784146" sldId="477"/>
            <ac:spMk id="59" creationId="{3628C920-6348-4060-A082-303D78D4ECEB}"/>
          </ac:spMkLst>
        </pc:spChg>
        <pc:spChg chg="add mod">
          <ac:chgData name="Sherif Khattab" userId="c83b1e15-36f3-4f46-aceb-05aac24c545e" providerId="ADAL" clId="{68922303-928D-411F-A7C3-3BB84E857E8F}" dt="2021-02-25T15:53:50.186" v="360" actId="1076"/>
          <ac:spMkLst>
            <pc:docMk/>
            <pc:sldMk cId="2699784146" sldId="477"/>
            <ac:spMk id="60" creationId="{FCF1BB4B-3271-40FE-8A7A-56EA02CA6499}"/>
          </ac:spMkLst>
        </pc:spChg>
        <pc:spChg chg="add mod">
          <ac:chgData name="Sherif Khattab" userId="c83b1e15-36f3-4f46-aceb-05aac24c545e" providerId="ADAL" clId="{68922303-928D-411F-A7C3-3BB84E857E8F}" dt="2021-02-25T15:53:50.186" v="360" actId="1076"/>
          <ac:spMkLst>
            <pc:docMk/>
            <pc:sldMk cId="2699784146" sldId="477"/>
            <ac:spMk id="61" creationId="{97DD194B-BADF-47D0-A7BB-101BA9FDCC34}"/>
          </ac:spMkLst>
        </pc:spChg>
        <pc:spChg chg="add mod">
          <ac:chgData name="Sherif Khattab" userId="c83b1e15-36f3-4f46-aceb-05aac24c545e" providerId="ADAL" clId="{68922303-928D-411F-A7C3-3BB84E857E8F}" dt="2021-02-25T15:53:50.186" v="360" actId="1076"/>
          <ac:spMkLst>
            <pc:docMk/>
            <pc:sldMk cId="2699784146" sldId="477"/>
            <ac:spMk id="62" creationId="{66FE219A-452F-437D-A047-CFA1EDAE2E66}"/>
          </ac:spMkLst>
        </pc:spChg>
        <pc:spChg chg="add mod">
          <ac:chgData name="Sherif Khattab" userId="c83b1e15-36f3-4f46-aceb-05aac24c545e" providerId="ADAL" clId="{68922303-928D-411F-A7C3-3BB84E857E8F}" dt="2021-02-25T15:53:50.186" v="360" actId="1076"/>
          <ac:spMkLst>
            <pc:docMk/>
            <pc:sldMk cId="2699784146" sldId="477"/>
            <ac:spMk id="63" creationId="{6EA06320-50FB-478D-BBAF-E714A581E7BF}"/>
          </ac:spMkLst>
        </pc:spChg>
        <pc:spChg chg="add mod">
          <ac:chgData name="Sherif Khattab" userId="c83b1e15-36f3-4f46-aceb-05aac24c545e" providerId="ADAL" clId="{68922303-928D-411F-A7C3-3BB84E857E8F}" dt="2021-02-25T15:53:50.186" v="360" actId="1076"/>
          <ac:spMkLst>
            <pc:docMk/>
            <pc:sldMk cId="2699784146" sldId="477"/>
            <ac:spMk id="64" creationId="{B3A86F32-A86E-4B09-9488-0B074923A446}"/>
          </ac:spMkLst>
        </pc:spChg>
        <pc:spChg chg="add mod">
          <ac:chgData name="Sherif Khattab" userId="c83b1e15-36f3-4f46-aceb-05aac24c545e" providerId="ADAL" clId="{68922303-928D-411F-A7C3-3BB84E857E8F}" dt="2021-02-25T15:53:50.186" v="360" actId="1076"/>
          <ac:spMkLst>
            <pc:docMk/>
            <pc:sldMk cId="2699784146" sldId="477"/>
            <ac:spMk id="65" creationId="{424C984F-1DC3-41CA-9F3A-926FBB8C73C2}"/>
          </ac:spMkLst>
        </pc:spChg>
        <pc:spChg chg="add mod">
          <ac:chgData name="Sherif Khattab" userId="c83b1e15-36f3-4f46-aceb-05aac24c545e" providerId="ADAL" clId="{68922303-928D-411F-A7C3-3BB84E857E8F}" dt="2021-02-25T15:53:50.186" v="360" actId="1076"/>
          <ac:spMkLst>
            <pc:docMk/>
            <pc:sldMk cId="2699784146" sldId="477"/>
            <ac:spMk id="66" creationId="{5F590AB0-3600-4B82-B3AE-A641C997615F}"/>
          </ac:spMkLst>
        </pc:spChg>
        <pc:spChg chg="add mod">
          <ac:chgData name="Sherif Khattab" userId="c83b1e15-36f3-4f46-aceb-05aac24c545e" providerId="ADAL" clId="{68922303-928D-411F-A7C3-3BB84E857E8F}" dt="2021-02-25T15:53:50.186" v="360" actId="1076"/>
          <ac:spMkLst>
            <pc:docMk/>
            <pc:sldMk cId="2699784146" sldId="477"/>
            <ac:spMk id="67" creationId="{41E7CC6C-2857-4C8A-9198-ECD1F085B750}"/>
          </ac:spMkLst>
        </pc:spChg>
        <pc:spChg chg="add mod">
          <ac:chgData name="Sherif Khattab" userId="c83b1e15-36f3-4f46-aceb-05aac24c545e" providerId="ADAL" clId="{68922303-928D-411F-A7C3-3BB84E857E8F}" dt="2021-02-25T15:53:50.186" v="360" actId="1076"/>
          <ac:spMkLst>
            <pc:docMk/>
            <pc:sldMk cId="2699784146" sldId="477"/>
            <ac:spMk id="68" creationId="{135582FE-2245-4240-8C43-586AD6A39865}"/>
          </ac:spMkLst>
        </pc:spChg>
        <pc:spChg chg="add mod">
          <ac:chgData name="Sherif Khattab" userId="c83b1e15-36f3-4f46-aceb-05aac24c545e" providerId="ADAL" clId="{68922303-928D-411F-A7C3-3BB84E857E8F}" dt="2021-02-25T15:53:50.186" v="360" actId="1076"/>
          <ac:spMkLst>
            <pc:docMk/>
            <pc:sldMk cId="2699784146" sldId="477"/>
            <ac:spMk id="69" creationId="{BCE5CEED-A5E9-4C70-9BFF-5129642DDBE2}"/>
          </ac:spMkLst>
        </pc:spChg>
        <pc:spChg chg="add mod">
          <ac:chgData name="Sherif Khattab" userId="c83b1e15-36f3-4f46-aceb-05aac24c545e" providerId="ADAL" clId="{68922303-928D-411F-A7C3-3BB84E857E8F}" dt="2021-02-25T15:53:50.186" v="360" actId="1076"/>
          <ac:spMkLst>
            <pc:docMk/>
            <pc:sldMk cId="2699784146" sldId="477"/>
            <ac:spMk id="70" creationId="{2A4F9820-B9F2-4947-8565-F69BCCB719C5}"/>
          </ac:spMkLst>
        </pc:spChg>
        <pc:spChg chg="add mod">
          <ac:chgData name="Sherif Khattab" userId="c83b1e15-36f3-4f46-aceb-05aac24c545e" providerId="ADAL" clId="{68922303-928D-411F-A7C3-3BB84E857E8F}" dt="2021-02-25T15:53:50.186" v="360" actId="1076"/>
          <ac:spMkLst>
            <pc:docMk/>
            <pc:sldMk cId="2699784146" sldId="477"/>
            <ac:spMk id="71" creationId="{86D67011-A301-4B85-9A0E-9BFF2444E0E1}"/>
          </ac:spMkLst>
        </pc:spChg>
        <pc:spChg chg="add mod">
          <ac:chgData name="Sherif Khattab" userId="c83b1e15-36f3-4f46-aceb-05aac24c545e" providerId="ADAL" clId="{68922303-928D-411F-A7C3-3BB84E857E8F}" dt="2021-02-25T15:53:50.186" v="360" actId="1076"/>
          <ac:spMkLst>
            <pc:docMk/>
            <pc:sldMk cId="2699784146" sldId="477"/>
            <ac:spMk id="72" creationId="{11BB157E-C005-420B-BC93-6F14A2B09F81}"/>
          </ac:spMkLst>
        </pc:spChg>
        <pc:grpChg chg="del mod">
          <ac:chgData name="Sherif Khattab" userId="c83b1e15-36f3-4f46-aceb-05aac24c545e" providerId="ADAL" clId="{68922303-928D-411F-A7C3-3BB84E857E8F}" dt="2021-02-25T15:51:40.813" v="308"/>
          <ac:grpSpMkLst>
            <pc:docMk/>
            <pc:sldMk cId="2699784146" sldId="477"/>
            <ac:grpSpMk id="6" creationId="{0B376B8D-39C1-4A22-92CC-C6DBBE92EAE0}"/>
          </ac:grpSpMkLst>
        </pc:grpChg>
        <pc:grpChg chg="mod">
          <ac:chgData name="Sherif Khattab" userId="c83b1e15-36f3-4f46-aceb-05aac24c545e" providerId="ADAL" clId="{68922303-928D-411F-A7C3-3BB84E857E8F}" dt="2021-02-25T15:51:40.813" v="308"/>
          <ac:grpSpMkLst>
            <pc:docMk/>
            <pc:sldMk cId="2699784146" sldId="477"/>
            <ac:grpSpMk id="11" creationId="{71F90F41-E169-4459-BFD6-31D4484907B1}"/>
          </ac:grpSpMkLst>
        </pc:grpChg>
        <pc:grpChg chg="mod">
          <ac:chgData name="Sherif Khattab" userId="c83b1e15-36f3-4f46-aceb-05aac24c545e" providerId="ADAL" clId="{68922303-928D-411F-A7C3-3BB84E857E8F}" dt="2021-02-25T15:51:47.831" v="314"/>
          <ac:grpSpMkLst>
            <pc:docMk/>
            <pc:sldMk cId="2699784146" sldId="477"/>
            <ac:grpSpMk id="17" creationId="{72855525-F083-4FAD-A3E5-80E2943332C5}"/>
          </ac:grpSpMkLst>
        </pc:grpChg>
        <pc:grpChg chg="del mod">
          <ac:chgData name="Sherif Khattab" userId="c83b1e15-36f3-4f46-aceb-05aac24c545e" providerId="ADAL" clId="{68922303-928D-411F-A7C3-3BB84E857E8F}" dt="2021-02-25T15:52:05.791" v="329"/>
          <ac:grpSpMkLst>
            <pc:docMk/>
            <pc:sldMk cId="2699784146" sldId="477"/>
            <ac:grpSpMk id="23" creationId="{9DFC7C7B-4DA5-48A1-8D62-EA4E49F379B6}"/>
          </ac:grpSpMkLst>
        </pc:grpChg>
        <pc:grpChg chg="del mod">
          <ac:chgData name="Sherif Khattab" userId="c83b1e15-36f3-4f46-aceb-05aac24c545e" providerId="ADAL" clId="{68922303-928D-411F-A7C3-3BB84E857E8F}" dt="2021-02-25T15:52:05.791" v="329"/>
          <ac:grpSpMkLst>
            <pc:docMk/>
            <pc:sldMk cId="2699784146" sldId="477"/>
            <ac:grpSpMk id="26" creationId="{06672422-823E-40F4-BF94-94E55D15C274}"/>
          </ac:grpSpMkLst>
        </pc:grpChg>
        <pc:grpChg chg="mod">
          <ac:chgData name="Sherif Khattab" userId="c83b1e15-36f3-4f46-aceb-05aac24c545e" providerId="ADAL" clId="{68922303-928D-411F-A7C3-3BB84E857E8F}" dt="2021-02-25T15:52:05.791" v="329"/>
          <ac:grpSpMkLst>
            <pc:docMk/>
            <pc:sldMk cId="2699784146" sldId="477"/>
            <ac:grpSpMk id="32" creationId="{EDDC31E5-2494-4323-8E16-7D7B56C61631}"/>
          </ac:grpSpMkLst>
        </pc:grpChg>
        <pc:grpChg chg="del mod">
          <ac:chgData name="Sherif Khattab" userId="c83b1e15-36f3-4f46-aceb-05aac24c545e" providerId="ADAL" clId="{68922303-928D-411F-A7C3-3BB84E857E8F}" dt="2021-02-25T15:52:13.146" v="339"/>
          <ac:grpSpMkLst>
            <pc:docMk/>
            <pc:sldMk cId="2699784146" sldId="477"/>
            <ac:grpSpMk id="35" creationId="{0BD41DD2-D3A9-4174-BFC2-6FDDDFFA5633}"/>
          </ac:grpSpMkLst>
        </pc:grpChg>
        <pc:grpChg chg="mod">
          <ac:chgData name="Sherif Khattab" userId="c83b1e15-36f3-4f46-aceb-05aac24c545e" providerId="ADAL" clId="{68922303-928D-411F-A7C3-3BB84E857E8F}" dt="2021-02-25T15:52:13.146" v="339"/>
          <ac:grpSpMkLst>
            <pc:docMk/>
            <pc:sldMk cId="2699784146" sldId="477"/>
            <ac:grpSpMk id="42" creationId="{5107D812-A225-4FBA-AC51-6DC66E026A44}"/>
          </ac:grpSpMkLst>
        </pc:grpChg>
        <pc:grpChg chg="add mod">
          <ac:chgData name="Sherif Khattab" userId="c83b1e15-36f3-4f46-aceb-05aac24c545e" providerId="ADAL" clId="{68922303-928D-411F-A7C3-3BB84E857E8F}" dt="2021-02-25T15:53:50.186" v="360" actId="1076"/>
          <ac:grpSpMkLst>
            <pc:docMk/>
            <pc:sldMk cId="2699784146" sldId="477"/>
            <ac:grpSpMk id="43" creationId="{F4D65B6A-CC20-443F-96DB-2A17C149AE19}"/>
          </ac:grpSpMkLst>
        </pc:grpChg>
        <pc:graphicFrameChg chg="del mod">
          <ac:chgData name="Sherif Khattab" userId="c83b1e15-36f3-4f46-aceb-05aac24c545e" providerId="ADAL" clId="{68922303-928D-411F-A7C3-3BB84E857E8F}" dt="2021-02-25T15:52:23.321" v="340" actId="478"/>
          <ac:graphicFrameMkLst>
            <pc:docMk/>
            <pc:sldMk cId="2699784146" sldId="477"/>
            <ac:graphicFrameMk id="16387" creationId="{AF2F8ED8-16A1-4F89-BDB6-8C2730B36B52}"/>
          </ac:graphicFrameMkLst>
        </pc:graphicFrameChg>
        <pc:inkChg chg="add mod">
          <ac:chgData name="Sherif Khattab" userId="c83b1e15-36f3-4f46-aceb-05aac24c545e" providerId="ADAL" clId="{68922303-928D-411F-A7C3-3BB84E857E8F}" dt="2021-02-25T15:51:40.813" v="308"/>
          <ac:inkMkLst>
            <pc:docMk/>
            <pc:sldMk cId="2699784146" sldId="477"/>
            <ac:inkMk id="3" creationId="{B7F64E05-0DD5-42F1-8308-9DD6318F18F6}"/>
          </ac:inkMkLst>
        </pc:inkChg>
        <pc:inkChg chg="add mod">
          <ac:chgData name="Sherif Khattab" userId="c83b1e15-36f3-4f46-aceb-05aac24c545e" providerId="ADAL" clId="{68922303-928D-411F-A7C3-3BB84E857E8F}" dt="2021-02-25T15:51:40.813" v="308"/>
          <ac:inkMkLst>
            <pc:docMk/>
            <pc:sldMk cId="2699784146" sldId="477"/>
            <ac:inkMk id="5" creationId="{1DB42B41-D6D5-4610-94BD-A3DA69D641F7}"/>
          </ac:inkMkLst>
        </pc:inkChg>
        <pc:inkChg chg="add mod">
          <ac:chgData name="Sherif Khattab" userId="c83b1e15-36f3-4f46-aceb-05aac24c545e" providerId="ADAL" clId="{68922303-928D-411F-A7C3-3BB84E857E8F}" dt="2021-02-25T15:51:40.813" v="308"/>
          <ac:inkMkLst>
            <pc:docMk/>
            <pc:sldMk cId="2699784146" sldId="477"/>
            <ac:inkMk id="7" creationId="{DFCAF876-FE82-47DC-874E-7AE58B24ADF4}"/>
          </ac:inkMkLst>
        </pc:inkChg>
        <pc:inkChg chg="add mod">
          <ac:chgData name="Sherif Khattab" userId="c83b1e15-36f3-4f46-aceb-05aac24c545e" providerId="ADAL" clId="{68922303-928D-411F-A7C3-3BB84E857E8F}" dt="2021-02-25T15:51:40.813" v="308"/>
          <ac:inkMkLst>
            <pc:docMk/>
            <pc:sldMk cId="2699784146" sldId="477"/>
            <ac:inkMk id="8" creationId="{8EF62B12-FACB-46BD-A507-0E84C2377D80}"/>
          </ac:inkMkLst>
        </pc:inkChg>
        <pc:inkChg chg="add mod">
          <ac:chgData name="Sherif Khattab" userId="c83b1e15-36f3-4f46-aceb-05aac24c545e" providerId="ADAL" clId="{68922303-928D-411F-A7C3-3BB84E857E8F}" dt="2021-02-25T15:51:40.813" v="308"/>
          <ac:inkMkLst>
            <pc:docMk/>
            <pc:sldMk cId="2699784146" sldId="477"/>
            <ac:inkMk id="9" creationId="{A29A46CF-60CF-4733-BE6A-B618605D9BE5}"/>
          </ac:inkMkLst>
        </pc:inkChg>
        <pc:inkChg chg="add mod">
          <ac:chgData name="Sherif Khattab" userId="c83b1e15-36f3-4f46-aceb-05aac24c545e" providerId="ADAL" clId="{68922303-928D-411F-A7C3-3BB84E857E8F}" dt="2021-02-25T15:51:40.813" v="308"/>
          <ac:inkMkLst>
            <pc:docMk/>
            <pc:sldMk cId="2699784146" sldId="477"/>
            <ac:inkMk id="10" creationId="{C4976F4B-818A-4BDE-BE5C-487E2E92A1C1}"/>
          </ac:inkMkLst>
        </pc:inkChg>
        <pc:inkChg chg="add">
          <ac:chgData name="Sherif Khattab" userId="c83b1e15-36f3-4f46-aceb-05aac24c545e" providerId="ADAL" clId="{68922303-928D-411F-A7C3-3BB84E857E8F}" dt="2021-02-25T15:51:41.781" v="309" actId="9405"/>
          <ac:inkMkLst>
            <pc:docMk/>
            <pc:sldMk cId="2699784146" sldId="477"/>
            <ac:inkMk id="12" creationId="{9CF30C49-5B1D-4C2A-89B6-81E6D6EF44F3}"/>
          </ac:inkMkLst>
        </pc:inkChg>
        <pc:inkChg chg="add mod">
          <ac:chgData name="Sherif Khattab" userId="c83b1e15-36f3-4f46-aceb-05aac24c545e" providerId="ADAL" clId="{68922303-928D-411F-A7C3-3BB84E857E8F}" dt="2021-02-25T15:51:47.831" v="314"/>
          <ac:inkMkLst>
            <pc:docMk/>
            <pc:sldMk cId="2699784146" sldId="477"/>
            <ac:inkMk id="13" creationId="{27E7B734-C597-4C13-AC40-B1BC846D69CE}"/>
          </ac:inkMkLst>
        </pc:inkChg>
        <pc:inkChg chg="add mod">
          <ac:chgData name="Sherif Khattab" userId="c83b1e15-36f3-4f46-aceb-05aac24c545e" providerId="ADAL" clId="{68922303-928D-411F-A7C3-3BB84E857E8F}" dt="2021-02-25T15:51:47.831" v="314"/>
          <ac:inkMkLst>
            <pc:docMk/>
            <pc:sldMk cId="2699784146" sldId="477"/>
            <ac:inkMk id="14" creationId="{07CAF6FB-C295-4352-B3D0-746A05B9F166}"/>
          </ac:inkMkLst>
        </pc:inkChg>
        <pc:inkChg chg="add mod">
          <ac:chgData name="Sherif Khattab" userId="c83b1e15-36f3-4f46-aceb-05aac24c545e" providerId="ADAL" clId="{68922303-928D-411F-A7C3-3BB84E857E8F}" dt="2021-02-25T15:51:47.831" v="314"/>
          <ac:inkMkLst>
            <pc:docMk/>
            <pc:sldMk cId="2699784146" sldId="477"/>
            <ac:inkMk id="15" creationId="{885DD685-F52A-42A7-9421-B14597CACF91}"/>
          </ac:inkMkLst>
        </pc:inkChg>
        <pc:inkChg chg="add mod">
          <ac:chgData name="Sherif Khattab" userId="c83b1e15-36f3-4f46-aceb-05aac24c545e" providerId="ADAL" clId="{68922303-928D-411F-A7C3-3BB84E857E8F}" dt="2021-02-25T15:51:47.831" v="314"/>
          <ac:inkMkLst>
            <pc:docMk/>
            <pc:sldMk cId="2699784146" sldId="477"/>
            <ac:inkMk id="16" creationId="{745D2CB5-7D13-4C39-B415-5FF1CD8C761C}"/>
          </ac:inkMkLst>
        </pc:inkChg>
        <pc:inkChg chg="add">
          <ac:chgData name="Sherif Khattab" userId="c83b1e15-36f3-4f46-aceb-05aac24c545e" providerId="ADAL" clId="{68922303-928D-411F-A7C3-3BB84E857E8F}" dt="2021-02-25T15:51:51.841" v="315" actId="9405"/>
          <ac:inkMkLst>
            <pc:docMk/>
            <pc:sldMk cId="2699784146" sldId="477"/>
            <ac:inkMk id="18" creationId="{03403C92-9415-425C-80D8-8C7E9291E68D}"/>
          </ac:inkMkLst>
        </pc:inkChg>
        <pc:inkChg chg="add mod">
          <ac:chgData name="Sherif Khattab" userId="c83b1e15-36f3-4f46-aceb-05aac24c545e" providerId="ADAL" clId="{68922303-928D-411F-A7C3-3BB84E857E8F}" dt="2021-02-25T15:52:05.791" v="329"/>
          <ac:inkMkLst>
            <pc:docMk/>
            <pc:sldMk cId="2699784146" sldId="477"/>
            <ac:inkMk id="19" creationId="{53E987EF-CA3A-450E-ACA1-B0F473CA1C8A}"/>
          </ac:inkMkLst>
        </pc:inkChg>
        <pc:inkChg chg="add mod">
          <ac:chgData name="Sherif Khattab" userId="c83b1e15-36f3-4f46-aceb-05aac24c545e" providerId="ADAL" clId="{68922303-928D-411F-A7C3-3BB84E857E8F}" dt="2021-02-25T15:52:05.791" v="329"/>
          <ac:inkMkLst>
            <pc:docMk/>
            <pc:sldMk cId="2699784146" sldId="477"/>
            <ac:inkMk id="20" creationId="{B421E85A-94BB-4896-98A7-5134656A49AB}"/>
          </ac:inkMkLst>
        </pc:inkChg>
        <pc:inkChg chg="add mod">
          <ac:chgData name="Sherif Khattab" userId="c83b1e15-36f3-4f46-aceb-05aac24c545e" providerId="ADAL" clId="{68922303-928D-411F-A7C3-3BB84E857E8F}" dt="2021-02-25T15:52:05.791" v="329"/>
          <ac:inkMkLst>
            <pc:docMk/>
            <pc:sldMk cId="2699784146" sldId="477"/>
            <ac:inkMk id="21" creationId="{D24E7870-5FDB-4BE7-8E05-A878F99C39A0}"/>
          </ac:inkMkLst>
        </pc:inkChg>
        <pc:inkChg chg="add mod">
          <ac:chgData name="Sherif Khattab" userId="c83b1e15-36f3-4f46-aceb-05aac24c545e" providerId="ADAL" clId="{68922303-928D-411F-A7C3-3BB84E857E8F}" dt="2021-02-25T15:52:05.791" v="329"/>
          <ac:inkMkLst>
            <pc:docMk/>
            <pc:sldMk cId="2699784146" sldId="477"/>
            <ac:inkMk id="22" creationId="{885F647D-3D63-4521-9FB9-77B1B64B1D1A}"/>
          </ac:inkMkLst>
        </pc:inkChg>
        <pc:inkChg chg="add mod">
          <ac:chgData name="Sherif Khattab" userId="c83b1e15-36f3-4f46-aceb-05aac24c545e" providerId="ADAL" clId="{68922303-928D-411F-A7C3-3BB84E857E8F}" dt="2021-02-25T15:52:05.791" v="329"/>
          <ac:inkMkLst>
            <pc:docMk/>
            <pc:sldMk cId="2699784146" sldId="477"/>
            <ac:inkMk id="24" creationId="{EB541233-B202-4EC6-9AD5-E84FDFC9405D}"/>
          </ac:inkMkLst>
        </pc:inkChg>
        <pc:inkChg chg="add mod">
          <ac:chgData name="Sherif Khattab" userId="c83b1e15-36f3-4f46-aceb-05aac24c545e" providerId="ADAL" clId="{68922303-928D-411F-A7C3-3BB84E857E8F}" dt="2021-02-25T15:52:05.791" v="329"/>
          <ac:inkMkLst>
            <pc:docMk/>
            <pc:sldMk cId="2699784146" sldId="477"/>
            <ac:inkMk id="25" creationId="{FDC6E810-571B-4FDB-8A93-DA99CCE792DE}"/>
          </ac:inkMkLst>
        </pc:inkChg>
        <pc:inkChg chg="add mod">
          <ac:chgData name="Sherif Khattab" userId="c83b1e15-36f3-4f46-aceb-05aac24c545e" providerId="ADAL" clId="{68922303-928D-411F-A7C3-3BB84E857E8F}" dt="2021-02-25T15:52:05.791" v="329"/>
          <ac:inkMkLst>
            <pc:docMk/>
            <pc:sldMk cId="2699784146" sldId="477"/>
            <ac:inkMk id="27" creationId="{614925D2-61B6-404E-9FA9-627795B5CD23}"/>
          </ac:inkMkLst>
        </pc:inkChg>
        <pc:inkChg chg="add mod">
          <ac:chgData name="Sherif Khattab" userId="c83b1e15-36f3-4f46-aceb-05aac24c545e" providerId="ADAL" clId="{68922303-928D-411F-A7C3-3BB84E857E8F}" dt="2021-02-25T15:52:05.791" v="329"/>
          <ac:inkMkLst>
            <pc:docMk/>
            <pc:sldMk cId="2699784146" sldId="477"/>
            <ac:inkMk id="28" creationId="{C1D2FC67-A4B2-468A-91AD-21BAA4D84002}"/>
          </ac:inkMkLst>
        </pc:inkChg>
        <pc:inkChg chg="add mod">
          <ac:chgData name="Sherif Khattab" userId="c83b1e15-36f3-4f46-aceb-05aac24c545e" providerId="ADAL" clId="{68922303-928D-411F-A7C3-3BB84E857E8F}" dt="2021-02-25T15:52:05.791" v="329"/>
          <ac:inkMkLst>
            <pc:docMk/>
            <pc:sldMk cId="2699784146" sldId="477"/>
            <ac:inkMk id="29" creationId="{2D7F5A03-DBF2-4B8D-8AEF-2FBB4CA350D7}"/>
          </ac:inkMkLst>
        </pc:inkChg>
        <pc:inkChg chg="add mod">
          <ac:chgData name="Sherif Khattab" userId="c83b1e15-36f3-4f46-aceb-05aac24c545e" providerId="ADAL" clId="{68922303-928D-411F-A7C3-3BB84E857E8F}" dt="2021-02-25T15:52:05.791" v="329"/>
          <ac:inkMkLst>
            <pc:docMk/>
            <pc:sldMk cId="2699784146" sldId="477"/>
            <ac:inkMk id="30" creationId="{3B1BA86E-9E34-455D-AC91-9953667DA12F}"/>
          </ac:inkMkLst>
        </pc:inkChg>
        <pc:inkChg chg="add mod">
          <ac:chgData name="Sherif Khattab" userId="c83b1e15-36f3-4f46-aceb-05aac24c545e" providerId="ADAL" clId="{68922303-928D-411F-A7C3-3BB84E857E8F}" dt="2021-02-25T15:52:05.791" v="329"/>
          <ac:inkMkLst>
            <pc:docMk/>
            <pc:sldMk cId="2699784146" sldId="477"/>
            <ac:inkMk id="31" creationId="{2862AF67-0F20-400A-8B95-11AADF021483}"/>
          </ac:inkMkLst>
        </pc:inkChg>
        <pc:inkChg chg="add mod">
          <ac:chgData name="Sherif Khattab" userId="c83b1e15-36f3-4f46-aceb-05aac24c545e" providerId="ADAL" clId="{68922303-928D-411F-A7C3-3BB84E857E8F}" dt="2021-02-25T15:52:13.146" v="339"/>
          <ac:inkMkLst>
            <pc:docMk/>
            <pc:sldMk cId="2699784146" sldId="477"/>
            <ac:inkMk id="33" creationId="{318C6BD6-5BFE-40C2-AA37-F33E5AC45498}"/>
          </ac:inkMkLst>
        </pc:inkChg>
        <pc:inkChg chg="add mod">
          <ac:chgData name="Sherif Khattab" userId="c83b1e15-36f3-4f46-aceb-05aac24c545e" providerId="ADAL" clId="{68922303-928D-411F-A7C3-3BB84E857E8F}" dt="2021-02-25T15:52:13.146" v="339"/>
          <ac:inkMkLst>
            <pc:docMk/>
            <pc:sldMk cId="2699784146" sldId="477"/>
            <ac:inkMk id="34" creationId="{A68EBAE3-E0DF-4C87-AC31-D6B8701E880A}"/>
          </ac:inkMkLst>
        </pc:inkChg>
        <pc:inkChg chg="add mod">
          <ac:chgData name="Sherif Khattab" userId="c83b1e15-36f3-4f46-aceb-05aac24c545e" providerId="ADAL" clId="{68922303-928D-411F-A7C3-3BB84E857E8F}" dt="2021-02-25T15:52:13.146" v="339"/>
          <ac:inkMkLst>
            <pc:docMk/>
            <pc:sldMk cId="2699784146" sldId="477"/>
            <ac:inkMk id="36" creationId="{A55072EF-0F07-4734-A92C-11E7792EBF68}"/>
          </ac:inkMkLst>
        </pc:inkChg>
        <pc:inkChg chg="add mod">
          <ac:chgData name="Sherif Khattab" userId="c83b1e15-36f3-4f46-aceb-05aac24c545e" providerId="ADAL" clId="{68922303-928D-411F-A7C3-3BB84E857E8F}" dt="2021-02-25T15:52:13.146" v="339"/>
          <ac:inkMkLst>
            <pc:docMk/>
            <pc:sldMk cId="2699784146" sldId="477"/>
            <ac:inkMk id="37" creationId="{05A69555-CE01-4DBF-8CE1-4EEF6A2CA017}"/>
          </ac:inkMkLst>
        </pc:inkChg>
        <pc:inkChg chg="add mod">
          <ac:chgData name="Sherif Khattab" userId="c83b1e15-36f3-4f46-aceb-05aac24c545e" providerId="ADAL" clId="{68922303-928D-411F-A7C3-3BB84E857E8F}" dt="2021-02-25T15:52:13.146" v="339"/>
          <ac:inkMkLst>
            <pc:docMk/>
            <pc:sldMk cId="2699784146" sldId="477"/>
            <ac:inkMk id="38" creationId="{80595075-3579-40EF-8BC9-CAD4B1664F21}"/>
          </ac:inkMkLst>
        </pc:inkChg>
        <pc:inkChg chg="add mod">
          <ac:chgData name="Sherif Khattab" userId="c83b1e15-36f3-4f46-aceb-05aac24c545e" providerId="ADAL" clId="{68922303-928D-411F-A7C3-3BB84E857E8F}" dt="2021-02-25T15:52:13.146" v="339"/>
          <ac:inkMkLst>
            <pc:docMk/>
            <pc:sldMk cId="2699784146" sldId="477"/>
            <ac:inkMk id="39" creationId="{76F849FB-8C41-4F33-A4DD-FF6780D5C4DD}"/>
          </ac:inkMkLst>
        </pc:inkChg>
        <pc:inkChg chg="add mod">
          <ac:chgData name="Sherif Khattab" userId="c83b1e15-36f3-4f46-aceb-05aac24c545e" providerId="ADAL" clId="{68922303-928D-411F-A7C3-3BB84E857E8F}" dt="2021-02-25T15:52:13.146" v="339"/>
          <ac:inkMkLst>
            <pc:docMk/>
            <pc:sldMk cId="2699784146" sldId="477"/>
            <ac:inkMk id="40" creationId="{D4DF972F-996C-4C48-BEFF-6907AC460FC3}"/>
          </ac:inkMkLst>
        </pc:inkChg>
        <pc:inkChg chg="add mod">
          <ac:chgData name="Sherif Khattab" userId="c83b1e15-36f3-4f46-aceb-05aac24c545e" providerId="ADAL" clId="{68922303-928D-411F-A7C3-3BB84E857E8F}" dt="2021-02-25T15:52:13.146" v="339"/>
          <ac:inkMkLst>
            <pc:docMk/>
            <pc:sldMk cId="2699784146" sldId="477"/>
            <ac:inkMk id="41" creationId="{2754820E-D6E4-480F-AB32-235446ACDE70}"/>
          </ac:inkMkLst>
        </pc:inkChg>
      </pc:sldChg>
      <pc:sldChg chg="modAnim">
        <pc:chgData name="Sherif Khattab" userId="c83b1e15-36f3-4f46-aceb-05aac24c545e" providerId="ADAL" clId="{68922303-928D-411F-A7C3-3BB84E857E8F}" dt="2021-02-25T15:54:06.397" v="362"/>
        <pc:sldMkLst>
          <pc:docMk/>
          <pc:sldMk cId="3905532786" sldId="478"/>
        </pc:sldMkLst>
      </pc:sldChg>
      <pc:sldChg chg="addSp delSp modSp mod addAnim delAnim modAnim">
        <pc:chgData name="Sherif Khattab" userId="c83b1e15-36f3-4f46-aceb-05aac24c545e" providerId="ADAL" clId="{68922303-928D-411F-A7C3-3BB84E857E8F}" dt="2021-02-25T15:58:40.842" v="493"/>
        <pc:sldMkLst>
          <pc:docMk/>
          <pc:sldMk cId="1298367991" sldId="479"/>
        </pc:sldMkLst>
        <pc:spChg chg="mod">
          <ac:chgData name="Sherif Khattab" userId="c83b1e15-36f3-4f46-aceb-05aac24c545e" providerId="ADAL" clId="{68922303-928D-411F-A7C3-3BB84E857E8F}" dt="2021-02-25T15:55:43.720" v="405" actId="1076"/>
          <ac:spMkLst>
            <pc:docMk/>
            <pc:sldMk cId="1298367991" sldId="479"/>
            <ac:spMk id="8" creationId="{D61BC132-6704-4FDB-B1EF-B1BB5543999B}"/>
          </ac:spMkLst>
        </pc:spChg>
        <pc:spChg chg="mod">
          <ac:chgData name="Sherif Khattab" userId="c83b1e15-36f3-4f46-aceb-05aac24c545e" providerId="ADAL" clId="{68922303-928D-411F-A7C3-3BB84E857E8F}" dt="2021-02-25T15:55:43.720" v="405" actId="1076"/>
          <ac:spMkLst>
            <pc:docMk/>
            <pc:sldMk cId="1298367991" sldId="479"/>
            <ac:spMk id="9" creationId="{C7CDAE72-AB53-4D76-8E4E-C39A085D7733}"/>
          </ac:spMkLst>
        </pc:spChg>
        <pc:spChg chg="mod">
          <ac:chgData name="Sherif Khattab" userId="c83b1e15-36f3-4f46-aceb-05aac24c545e" providerId="ADAL" clId="{68922303-928D-411F-A7C3-3BB84E857E8F}" dt="2021-02-25T15:55:43.720" v="405" actId="1076"/>
          <ac:spMkLst>
            <pc:docMk/>
            <pc:sldMk cId="1298367991" sldId="479"/>
            <ac:spMk id="10" creationId="{DD1F3A50-8937-4E08-9046-9778A139646B}"/>
          </ac:spMkLst>
        </pc:spChg>
        <pc:spChg chg="mod">
          <ac:chgData name="Sherif Khattab" userId="c83b1e15-36f3-4f46-aceb-05aac24c545e" providerId="ADAL" clId="{68922303-928D-411F-A7C3-3BB84E857E8F}" dt="2021-02-25T15:55:43.720" v="405" actId="1076"/>
          <ac:spMkLst>
            <pc:docMk/>
            <pc:sldMk cId="1298367991" sldId="479"/>
            <ac:spMk id="11" creationId="{16BA2277-2C3E-4A48-91D7-A755308F5BB4}"/>
          </ac:spMkLst>
        </pc:spChg>
        <pc:spChg chg="mod">
          <ac:chgData name="Sherif Khattab" userId="c83b1e15-36f3-4f46-aceb-05aac24c545e" providerId="ADAL" clId="{68922303-928D-411F-A7C3-3BB84E857E8F}" dt="2021-02-25T15:55:43.720" v="405" actId="1076"/>
          <ac:spMkLst>
            <pc:docMk/>
            <pc:sldMk cId="1298367991" sldId="479"/>
            <ac:spMk id="12" creationId="{A762E872-6810-4047-AF71-2641872A5467}"/>
          </ac:spMkLst>
        </pc:spChg>
        <pc:spChg chg="mod">
          <ac:chgData name="Sherif Khattab" userId="c83b1e15-36f3-4f46-aceb-05aac24c545e" providerId="ADAL" clId="{68922303-928D-411F-A7C3-3BB84E857E8F}" dt="2021-02-25T15:55:43.720" v="405" actId="1076"/>
          <ac:spMkLst>
            <pc:docMk/>
            <pc:sldMk cId="1298367991" sldId="479"/>
            <ac:spMk id="13" creationId="{26F2AFF5-C931-479B-A97E-F699A5EE0CAA}"/>
          </ac:spMkLst>
        </pc:spChg>
        <pc:spChg chg="mod">
          <ac:chgData name="Sherif Khattab" userId="c83b1e15-36f3-4f46-aceb-05aac24c545e" providerId="ADAL" clId="{68922303-928D-411F-A7C3-3BB84E857E8F}" dt="2021-02-25T15:55:43.720" v="405" actId="1076"/>
          <ac:spMkLst>
            <pc:docMk/>
            <pc:sldMk cId="1298367991" sldId="479"/>
            <ac:spMk id="14" creationId="{29DC298E-CEC7-44E1-80E1-60460FA7B36B}"/>
          </ac:spMkLst>
        </pc:spChg>
        <pc:spChg chg="mod">
          <ac:chgData name="Sherif Khattab" userId="c83b1e15-36f3-4f46-aceb-05aac24c545e" providerId="ADAL" clId="{68922303-928D-411F-A7C3-3BB84E857E8F}" dt="2021-02-25T15:55:43.720" v="405" actId="1076"/>
          <ac:spMkLst>
            <pc:docMk/>
            <pc:sldMk cId="1298367991" sldId="479"/>
            <ac:spMk id="15" creationId="{8C5BB51E-B933-4170-8A15-343598863806}"/>
          </ac:spMkLst>
        </pc:spChg>
        <pc:spChg chg="mod">
          <ac:chgData name="Sherif Khattab" userId="c83b1e15-36f3-4f46-aceb-05aac24c545e" providerId="ADAL" clId="{68922303-928D-411F-A7C3-3BB84E857E8F}" dt="2021-02-25T15:55:43.720" v="405" actId="1076"/>
          <ac:spMkLst>
            <pc:docMk/>
            <pc:sldMk cId="1298367991" sldId="479"/>
            <ac:spMk id="16" creationId="{140FAE73-9833-44ED-B1A9-6DFDF053181E}"/>
          </ac:spMkLst>
        </pc:spChg>
        <pc:spChg chg="mod">
          <ac:chgData name="Sherif Khattab" userId="c83b1e15-36f3-4f46-aceb-05aac24c545e" providerId="ADAL" clId="{68922303-928D-411F-A7C3-3BB84E857E8F}" dt="2021-02-25T15:55:43.720" v="405" actId="1076"/>
          <ac:spMkLst>
            <pc:docMk/>
            <pc:sldMk cId="1298367991" sldId="479"/>
            <ac:spMk id="17" creationId="{52FD708D-692F-46E0-AFA4-9283B88F5B37}"/>
          </ac:spMkLst>
        </pc:spChg>
        <pc:spChg chg="mod">
          <ac:chgData name="Sherif Khattab" userId="c83b1e15-36f3-4f46-aceb-05aac24c545e" providerId="ADAL" clId="{68922303-928D-411F-A7C3-3BB84E857E8F}" dt="2021-02-25T15:55:43.720" v="405" actId="1076"/>
          <ac:spMkLst>
            <pc:docMk/>
            <pc:sldMk cId="1298367991" sldId="479"/>
            <ac:spMk id="18" creationId="{23465CCE-845E-4C81-89C4-A0B4FA2FA862}"/>
          </ac:spMkLst>
        </pc:spChg>
        <pc:spChg chg="mod">
          <ac:chgData name="Sherif Khattab" userId="c83b1e15-36f3-4f46-aceb-05aac24c545e" providerId="ADAL" clId="{68922303-928D-411F-A7C3-3BB84E857E8F}" dt="2021-02-25T15:55:43.720" v="405" actId="1076"/>
          <ac:spMkLst>
            <pc:docMk/>
            <pc:sldMk cId="1298367991" sldId="479"/>
            <ac:spMk id="19" creationId="{1A39EA78-44BA-4064-A9DC-588F6C93F931}"/>
          </ac:spMkLst>
        </pc:spChg>
        <pc:spChg chg="mod">
          <ac:chgData name="Sherif Khattab" userId="c83b1e15-36f3-4f46-aceb-05aac24c545e" providerId="ADAL" clId="{68922303-928D-411F-A7C3-3BB84E857E8F}" dt="2021-02-25T15:55:43.720" v="405" actId="1076"/>
          <ac:spMkLst>
            <pc:docMk/>
            <pc:sldMk cId="1298367991" sldId="479"/>
            <ac:spMk id="20" creationId="{6B49252F-AEA8-4CAB-B8B9-F4A583534985}"/>
          </ac:spMkLst>
        </pc:spChg>
        <pc:spChg chg="mod">
          <ac:chgData name="Sherif Khattab" userId="c83b1e15-36f3-4f46-aceb-05aac24c545e" providerId="ADAL" clId="{68922303-928D-411F-A7C3-3BB84E857E8F}" dt="2021-02-25T15:55:43.720" v="405" actId="1076"/>
          <ac:spMkLst>
            <pc:docMk/>
            <pc:sldMk cId="1298367991" sldId="479"/>
            <ac:spMk id="21" creationId="{0A3606E0-A7A0-4528-B768-CF0E388075DB}"/>
          </ac:spMkLst>
        </pc:spChg>
        <pc:spChg chg="mod">
          <ac:chgData name="Sherif Khattab" userId="c83b1e15-36f3-4f46-aceb-05aac24c545e" providerId="ADAL" clId="{68922303-928D-411F-A7C3-3BB84E857E8F}" dt="2021-02-25T15:55:43.720" v="405" actId="1076"/>
          <ac:spMkLst>
            <pc:docMk/>
            <pc:sldMk cId="1298367991" sldId="479"/>
            <ac:spMk id="22" creationId="{7003A0A4-2840-4C56-B423-6940C0EFC9CB}"/>
          </ac:spMkLst>
        </pc:spChg>
        <pc:spChg chg="mod">
          <ac:chgData name="Sherif Khattab" userId="c83b1e15-36f3-4f46-aceb-05aac24c545e" providerId="ADAL" clId="{68922303-928D-411F-A7C3-3BB84E857E8F}" dt="2021-02-25T15:55:43.720" v="405" actId="1076"/>
          <ac:spMkLst>
            <pc:docMk/>
            <pc:sldMk cId="1298367991" sldId="479"/>
            <ac:spMk id="23" creationId="{E914FAE9-104B-4321-8F24-42FD39EECB81}"/>
          </ac:spMkLst>
        </pc:spChg>
        <pc:spChg chg="mod">
          <ac:chgData name="Sherif Khattab" userId="c83b1e15-36f3-4f46-aceb-05aac24c545e" providerId="ADAL" clId="{68922303-928D-411F-A7C3-3BB84E857E8F}" dt="2021-02-25T15:55:43.720" v="405" actId="1076"/>
          <ac:spMkLst>
            <pc:docMk/>
            <pc:sldMk cId="1298367991" sldId="479"/>
            <ac:spMk id="24" creationId="{0C48EDB9-4C5D-4F93-A81B-F7BD1514260A}"/>
          </ac:spMkLst>
        </pc:spChg>
        <pc:spChg chg="mod">
          <ac:chgData name="Sherif Khattab" userId="c83b1e15-36f3-4f46-aceb-05aac24c545e" providerId="ADAL" clId="{68922303-928D-411F-A7C3-3BB84E857E8F}" dt="2021-02-25T15:55:43.720" v="405" actId="1076"/>
          <ac:spMkLst>
            <pc:docMk/>
            <pc:sldMk cId="1298367991" sldId="479"/>
            <ac:spMk id="25" creationId="{1EE05DCD-2017-4642-9333-70639115BB43}"/>
          </ac:spMkLst>
        </pc:spChg>
        <pc:spChg chg="mod">
          <ac:chgData name="Sherif Khattab" userId="c83b1e15-36f3-4f46-aceb-05aac24c545e" providerId="ADAL" clId="{68922303-928D-411F-A7C3-3BB84E857E8F}" dt="2021-02-25T15:55:43.720" v="405" actId="1076"/>
          <ac:spMkLst>
            <pc:docMk/>
            <pc:sldMk cId="1298367991" sldId="479"/>
            <ac:spMk id="26" creationId="{02D427FF-E4EC-41FD-9049-95514A774C33}"/>
          </ac:spMkLst>
        </pc:spChg>
        <pc:spChg chg="mod">
          <ac:chgData name="Sherif Khattab" userId="c83b1e15-36f3-4f46-aceb-05aac24c545e" providerId="ADAL" clId="{68922303-928D-411F-A7C3-3BB84E857E8F}" dt="2021-02-25T15:55:43.720" v="405" actId="1076"/>
          <ac:spMkLst>
            <pc:docMk/>
            <pc:sldMk cId="1298367991" sldId="479"/>
            <ac:spMk id="27" creationId="{717273D5-4F19-4CCB-B273-42746FFB4995}"/>
          </ac:spMkLst>
        </pc:spChg>
        <pc:spChg chg="mod">
          <ac:chgData name="Sherif Khattab" userId="c83b1e15-36f3-4f46-aceb-05aac24c545e" providerId="ADAL" clId="{68922303-928D-411F-A7C3-3BB84E857E8F}" dt="2021-02-25T15:55:43.720" v="405" actId="1076"/>
          <ac:spMkLst>
            <pc:docMk/>
            <pc:sldMk cId="1298367991" sldId="479"/>
            <ac:spMk id="28" creationId="{17E23F76-96C6-43EB-9F5F-EBB5C0B04B87}"/>
          </ac:spMkLst>
        </pc:spChg>
        <pc:spChg chg="mod">
          <ac:chgData name="Sherif Khattab" userId="c83b1e15-36f3-4f46-aceb-05aac24c545e" providerId="ADAL" clId="{68922303-928D-411F-A7C3-3BB84E857E8F}" dt="2021-02-25T15:55:43.720" v="405" actId="1076"/>
          <ac:spMkLst>
            <pc:docMk/>
            <pc:sldMk cId="1298367991" sldId="479"/>
            <ac:spMk id="29" creationId="{897B350D-CB83-4FF8-9D62-0C534A435389}"/>
          </ac:spMkLst>
        </pc:spChg>
        <pc:spChg chg="mod">
          <ac:chgData name="Sherif Khattab" userId="c83b1e15-36f3-4f46-aceb-05aac24c545e" providerId="ADAL" clId="{68922303-928D-411F-A7C3-3BB84E857E8F}" dt="2021-02-25T15:55:43.720" v="405" actId="1076"/>
          <ac:spMkLst>
            <pc:docMk/>
            <pc:sldMk cId="1298367991" sldId="479"/>
            <ac:spMk id="30" creationId="{11F6D6FB-504D-4A4D-962F-AB7E472F80D7}"/>
          </ac:spMkLst>
        </pc:spChg>
        <pc:spChg chg="mod">
          <ac:chgData name="Sherif Khattab" userId="c83b1e15-36f3-4f46-aceb-05aac24c545e" providerId="ADAL" clId="{68922303-928D-411F-A7C3-3BB84E857E8F}" dt="2021-02-25T15:55:43.720" v="405" actId="1076"/>
          <ac:spMkLst>
            <pc:docMk/>
            <pc:sldMk cId="1298367991" sldId="479"/>
            <ac:spMk id="31" creationId="{D26291BD-B4A3-4669-8D2E-EDBC1CC4FCA9}"/>
          </ac:spMkLst>
        </pc:spChg>
        <pc:spChg chg="mod">
          <ac:chgData name="Sherif Khattab" userId="c83b1e15-36f3-4f46-aceb-05aac24c545e" providerId="ADAL" clId="{68922303-928D-411F-A7C3-3BB84E857E8F}" dt="2021-02-25T15:55:43.720" v="405" actId="1076"/>
          <ac:spMkLst>
            <pc:docMk/>
            <pc:sldMk cId="1298367991" sldId="479"/>
            <ac:spMk id="32" creationId="{94058467-E8B9-4BA4-8BB6-DE3C50D0A71D}"/>
          </ac:spMkLst>
        </pc:spChg>
        <pc:spChg chg="mod">
          <ac:chgData name="Sherif Khattab" userId="c83b1e15-36f3-4f46-aceb-05aac24c545e" providerId="ADAL" clId="{68922303-928D-411F-A7C3-3BB84E857E8F}" dt="2021-02-25T15:55:43.720" v="405" actId="1076"/>
          <ac:spMkLst>
            <pc:docMk/>
            <pc:sldMk cId="1298367991" sldId="479"/>
            <ac:spMk id="33" creationId="{13FDFF38-D610-4389-B8CA-880BE84E49FA}"/>
          </ac:spMkLst>
        </pc:spChg>
        <pc:spChg chg="add del">
          <ac:chgData name="Sherif Khattab" userId="c83b1e15-36f3-4f46-aceb-05aac24c545e" providerId="ADAL" clId="{68922303-928D-411F-A7C3-3BB84E857E8F}" dt="2021-02-25T15:56:40.759" v="409" actId="34122"/>
          <ac:spMkLst>
            <pc:docMk/>
            <pc:sldMk cId="1298367991" sldId="479"/>
            <ac:spMk id="71" creationId="{524DAFAD-04B6-4F41-98EC-F147BE29FC04}"/>
          </ac:spMkLst>
        </pc:spChg>
        <pc:spChg chg="add del">
          <ac:chgData name="Sherif Khattab" userId="c83b1e15-36f3-4f46-aceb-05aac24c545e" providerId="ADAL" clId="{68922303-928D-411F-A7C3-3BB84E857E8F}" dt="2021-02-25T15:56:40.759" v="409" actId="34122"/>
          <ac:spMkLst>
            <pc:docMk/>
            <pc:sldMk cId="1298367991" sldId="479"/>
            <ac:spMk id="109" creationId="{C8226B59-9633-4F25-A2FE-D03CC0BC549F}"/>
          </ac:spMkLst>
        </pc:spChg>
        <pc:spChg chg="add del">
          <ac:chgData name="Sherif Khattab" userId="c83b1e15-36f3-4f46-aceb-05aac24c545e" providerId="ADAL" clId="{68922303-928D-411F-A7C3-3BB84E857E8F}" dt="2021-02-25T15:56:40.759" v="409" actId="34122"/>
          <ac:spMkLst>
            <pc:docMk/>
            <pc:sldMk cId="1298367991" sldId="479"/>
            <ac:spMk id="135" creationId="{B118B9EB-7EF3-4BD6-B5C8-19D37DCD0F50}"/>
          </ac:spMkLst>
        </pc:spChg>
        <pc:grpChg chg="add mod">
          <ac:chgData name="Sherif Khattab" userId="c83b1e15-36f3-4f46-aceb-05aac24c545e" providerId="ADAL" clId="{68922303-928D-411F-A7C3-3BB84E857E8F}" dt="2021-02-25T15:55:43.720" v="405" actId="1076"/>
          <ac:grpSpMkLst>
            <pc:docMk/>
            <pc:sldMk cId="1298367991" sldId="479"/>
            <ac:grpSpMk id="7" creationId="{C531F251-E222-44F4-8DA4-AB867AEF8EF8}"/>
          </ac:grpSpMkLst>
        </pc:grpChg>
        <pc:grpChg chg="del mod">
          <ac:chgData name="Sherif Khattab" userId="c83b1e15-36f3-4f46-aceb-05aac24c545e" providerId="ADAL" clId="{68922303-928D-411F-A7C3-3BB84E857E8F}" dt="2021-02-25T15:54:37.700" v="373"/>
          <ac:grpSpMkLst>
            <pc:docMk/>
            <pc:sldMk cId="1298367991" sldId="479"/>
            <ac:grpSpMk id="34" creationId="{FD759F7E-FBCA-4A87-8D46-5BA0472855E5}"/>
          </ac:grpSpMkLst>
        </pc:grpChg>
        <pc:grpChg chg="del mod">
          <ac:chgData name="Sherif Khattab" userId="c83b1e15-36f3-4f46-aceb-05aac24c545e" providerId="ADAL" clId="{68922303-928D-411F-A7C3-3BB84E857E8F}" dt="2021-02-25T15:54:45.629" v="379"/>
          <ac:grpSpMkLst>
            <pc:docMk/>
            <pc:sldMk cId="1298367991" sldId="479"/>
            <ac:grpSpMk id="39" creationId="{8884DC94-EC0A-49D8-8BC3-5BA284597E2C}"/>
          </ac:grpSpMkLst>
        </pc:grpChg>
        <pc:grpChg chg="del mod">
          <ac:chgData name="Sherif Khattab" userId="c83b1e15-36f3-4f46-aceb-05aac24c545e" providerId="ADAL" clId="{68922303-928D-411F-A7C3-3BB84E857E8F}" dt="2021-02-25T15:54:52.951" v="386"/>
          <ac:grpSpMkLst>
            <pc:docMk/>
            <pc:sldMk cId="1298367991" sldId="479"/>
            <ac:grpSpMk id="45" creationId="{BB8117D2-1C32-4404-B40E-166A284F3797}"/>
          </ac:grpSpMkLst>
        </pc:grpChg>
        <pc:grpChg chg="del mod">
          <ac:chgData name="Sherif Khattab" userId="c83b1e15-36f3-4f46-aceb-05aac24c545e" providerId="ADAL" clId="{68922303-928D-411F-A7C3-3BB84E857E8F}" dt="2021-02-25T15:55:00.040" v="391"/>
          <ac:grpSpMkLst>
            <pc:docMk/>
            <pc:sldMk cId="1298367991" sldId="479"/>
            <ac:grpSpMk id="52" creationId="{908157AB-8EE1-4DF0-AC20-4B7C15EAF312}"/>
          </ac:grpSpMkLst>
        </pc:grpChg>
        <pc:grpChg chg="add del mod">
          <ac:chgData name="Sherif Khattab" userId="c83b1e15-36f3-4f46-aceb-05aac24c545e" providerId="ADAL" clId="{68922303-928D-411F-A7C3-3BB84E857E8F}" dt="2021-02-25T15:57:51.172" v="447" actId="478"/>
          <ac:grpSpMkLst>
            <pc:docMk/>
            <pc:sldMk cId="1298367991" sldId="479"/>
            <ac:grpSpMk id="57" creationId="{0DF247D0-2626-4303-8859-B0EB2FAAAD95}"/>
          </ac:grpSpMkLst>
        </pc:grpChg>
        <pc:grpChg chg="add del mod">
          <ac:chgData name="Sherif Khattab" userId="c83b1e15-36f3-4f46-aceb-05aac24c545e" providerId="ADAL" clId="{68922303-928D-411F-A7C3-3BB84E857E8F}" dt="2021-02-25T15:57:51.815" v="449" actId="478"/>
          <ac:grpSpMkLst>
            <pc:docMk/>
            <pc:sldMk cId="1298367991" sldId="479"/>
            <ac:grpSpMk id="60" creationId="{6707E280-D028-4759-B232-0EB84D4D5829}"/>
          </ac:grpSpMkLst>
        </pc:grpChg>
        <pc:grpChg chg="add del mod">
          <ac:chgData name="Sherif Khattab" userId="c83b1e15-36f3-4f46-aceb-05aac24c545e" providerId="ADAL" clId="{68922303-928D-411F-A7C3-3BB84E857E8F}" dt="2021-02-25T15:57:51.426" v="448" actId="478"/>
          <ac:grpSpMkLst>
            <pc:docMk/>
            <pc:sldMk cId="1298367991" sldId="479"/>
            <ac:grpSpMk id="18439" creationId="{C5E5857F-ECB7-4147-B72E-7DD1118AF209}"/>
          </ac:grpSpMkLst>
        </pc:grpChg>
        <pc:grpChg chg="add del mod">
          <ac:chgData name="Sherif Khattab" userId="c83b1e15-36f3-4f46-aceb-05aac24c545e" providerId="ADAL" clId="{68922303-928D-411F-A7C3-3BB84E857E8F}" dt="2021-02-25T15:57:53.780" v="459"/>
          <ac:grpSpMkLst>
            <pc:docMk/>
            <pc:sldMk cId="1298367991" sldId="479"/>
            <ac:grpSpMk id="18446" creationId="{AE463B91-694F-400B-B235-4DE99B09CD17}"/>
          </ac:grpSpMkLst>
        </pc:grpChg>
        <pc:grpChg chg="add del mod">
          <ac:chgData name="Sherif Khattab" userId="c83b1e15-36f3-4f46-aceb-05aac24c545e" providerId="ADAL" clId="{68922303-928D-411F-A7C3-3BB84E857E8F}" dt="2021-02-25T15:57:54.725" v="463"/>
          <ac:grpSpMkLst>
            <pc:docMk/>
            <pc:sldMk cId="1298367991" sldId="479"/>
            <ac:grpSpMk id="18449" creationId="{78D08A37-5F23-4F25-9EA5-0DF0792A24CC}"/>
          </ac:grpSpMkLst>
        </pc:grpChg>
        <pc:grpChg chg="mod">
          <ac:chgData name="Sherif Khattab" userId="c83b1e15-36f3-4f46-aceb-05aac24c545e" providerId="ADAL" clId="{68922303-928D-411F-A7C3-3BB84E857E8F}" dt="2021-02-25T15:57:54.725" v="463"/>
          <ac:grpSpMkLst>
            <pc:docMk/>
            <pc:sldMk cId="1298367991" sldId="479"/>
            <ac:grpSpMk id="18453" creationId="{02766C6C-2C98-4CD8-9B4E-69FEB1C4DA67}"/>
          </ac:grpSpMkLst>
        </pc:grpChg>
        <pc:grpChg chg="mod">
          <ac:chgData name="Sherif Khattab" userId="c83b1e15-36f3-4f46-aceb-05aac24c545e" providerId="ADAL" clId="{68922303-928D-411F-A7C3-3BB84E857E8F}" dt="2021-02-25T15:58:06.260" v="477"/>
          <ac:grpSpMkLst>
            <pc:docMk/>
            <pc:sldMk cId="1298367991" sldId="479"/>
            <ac:grpSpMk id="18467" creationId="{B0748EFE-2E42-4BB1-B9FB-5ADCCA0C1DEF}"/>
          </ac:grpSpMkLst>
        </pc:grpChg>
        <pc:grpChg chg="del mod">
          <ac:chgData name="Sherif Khattab" userId="c83b1e15-36f3-4f46-aceb-05aac24c545e" providerId="ADAL" clId="{68922303-928D-411F-A7C3-3BB84E857E8F}" dt="2021-02-25T15:58:14.379" v="490"/>
          <ac:grpSpMkLst>
            <pc:docMk/>
            <pc:sldMk cId="1298367991" sldId="479"/>
            <ac:grpSpMk id="18471" creationId="{4BB613DF-D616-4D1F-B6B2-9EAD2239FD81}"/>
          </ac:grpSpMkLst>
        </pc:grpChg>
        <pc:grpChg chg="mod">
          <ac:chgData name="Sherif Khattab" userId="c83b1e15-36f3-4f46-aceb-05aac24c545e" providerId="ADAL" clId="{68922303-928D-411F-A7C3-3BB84E857E8F}" dt="2021-02-25T15:58:14.379" v="490"/>
          <ac:grpSpMkLst>
            <pc:docMk/>
            <pc:sldMk cId="1298367991" sldId="479"/>
            <ac:grpSpMk id="18480" creationId="{755B2D74-C153-4778-B82F-B2999E31ED00}"/>
          </ac:grpSpMkLst>
        </pc:grpChg>
        <pc:graphicFrameChg chg="del mod">
          <ac:chgData name="Sherif Khattab" userId="c83b1e15-36f3-4f46-aceb-05aac24c545e" providerId="ADAL" clId="{68922303-928D-411F-A7C3-3BB84E857E8F}" dt="2021-02-25T15:55:38.093" v="404" actId="478"/>
          <ac:graphicFrameMkLst>
            <pc:docMk/>
            <pc:sldMk cId="1298367991" sldId="479"/>
            <ac:graphicFrameMk id="18435" creationId="{E649380A-CE1F-4021-A060-3DE112829840}"/>
          </ac:graphicFrameMkLst>
        </pc:graphicFrameChg>
        <pc:inkChg chg="add del mod">
          <ac:chgData name="Sherif Khattab" userId="c83b1e15-36f3-4f46-aceb-05aac24c545e" providerId="ADAL" clId="{68922303-928D-411F-A7C3-3BB84E857E8F}" dt="2021-02-25T15:56:40.759" v="409" actId="34122"/>
          <ac:inkMkLst>
            <pc:docMk/>
            <pc:sldMk cId="1298367991" sldId="479"/>
            <ac:inkMk id="3" creationId="{6D158377-7B9B-4AD9-92E1-A74211609E5C}"/>
          </ac:inkMkLst>
        </pc:inkChg>
        <pc:inkChg chg="add del mod">
          <ac:chgData name="Sherif Khattab" userId="c83b1e15-36f3-4f46-aceb-05aac24c545e" providerId="ADAL" clId="{68922303-928D-411F-A7C3-3BB84E857E8F}" dt="2021-02-25T15:56:40.759" v="409" actId="34122"/>
          <ac:inkMkLst>
            <pc:docMk/>
            <pc:sldMk cId="1298367991" sldId="479"/>
            <ac:inkMk id="5" creationId="{13E03E3D-3998-47FB-83A3-54B27A446E85}"/>
          </ac:inkMkLst>
        </pc:inkChg>
        <pc:inkChg chg="add del mod">
          <ac:chgData name="Sherif Khattab" userId="c83b1e15-36f3-4f46-aceb-05aac24c545e" providerId="ADAL" clId="{68922303-928D-411F-A7C3-3BB84E857E8F}" dt="2021-02-25T15:56:40.759" v="409" actId="34122"/>
          <ac:inkMkLst>
            <pc:docMk/>
            <pc:sldMk cId="1298367991" sldId="479"/>
            <ac:inkMk id="6" creationId="{A000D121-B146-48A3-88D0-224F6E169328}"/>
          </ac:inkMkLst>
        </pc:inkChg>
        <pc:inkChg chg="add mod topLvl">
          <ac:chgData name="Sherif Khattab" userId="c83b1e15-36f3-4f46-aceb-05aac24c545e" providerId="ADAL" clId="{68922303-928D-411F-A7C3-3BB84E857E8F}" dt="2021-02-25T15:56:38.729" v="408" actId="34122"/>
          <ac:inkMkLst>
            <pc:docMk/>
            <pc:sldMk cId="1298367991" sldId="479"/>
            <ac:inkMk id="35" creationId="{2B59972C-2A8F-4423-BB09-46253C28E4E5}"/>
          </ac:inkMkLst>
        </pc:inkChg>
        <pc:inkChg chg="add del mod">
          <ac:chgData name="Sherif Khattab" userId="c83b1e15-36f3-4f46-aceb-05aac24c545e" providerId="ADAL" clId="{68922303-928D-411F-A7C3-3BB84E857E8F}" dt="2021-02-25T15:56:40.759" v="409" actId="34122"/>
          <ac:inkMkLst>
            <pc:docMk/>
            <pc:sldMk cId="1298367991" sldId="479"/>
            <ac:inkMk id="36" creationId="{0C270FDC-B62F-403B-99FE-63A365C60C9A}"/>
          </ac:inkMkLst>
        </pc:inkChg>
        <pc:inkChg chg="add del mod">
          <ac:chgData name="Sherif Khattab" userId="c83b1e15-36f3-4f46-aceb-05aac24c545e" providerId="ADAL" clId="{68922303-928D-411F-A7C3-3BB84E857E8F}" dt="2021-02-25T15:56:40.759" v="409" actId="34122"/>
          <ac:inkMkLst>
            <pc:docMk/>
            <pc:sldMk cId="1298367991" sldId="479"/>
            <ac:inkMk id="37" creationId="{331B95B2-734F-412B-86C5-C481E40E940A}"/>
          </ac:inkMkLst>
        </pc:inkChg>
        <pc:inkChg chg="add del mod">
          <ac:chgData name="Sherif Khattab" userId="c83b1e15-36f3-4f46-aceb-05aac24c545e" providerId="ADAL" clId="{68922303-928D-411F-A7C3-3BB84E857E8F}" dt="2021-02-25T15:56:40.759" v="409" actId="34122"/>
          <ac:inkMkLst>
            <pc:docMk/>
            <pc:sldMk cId="1298367991" sldId="479"/>
            <ac:inkMk id="38" creationId="{8A81C683-DBC7-4624-80FE-EDF04879A4FC}"/>
          </ac:inkMkLst>
        </pc:inkChg>
        <pc:inkChg chg="add del mod">
          <ac:chgData name="Sherif Khattab" userId="c83b1e15-36f3-4f46-aceb-05aac24c545e" providerId="ADAL" clId="{68922303-928D-411F-A7C3-3BB84E857E8F}" dt="2021-02-25T15:56:40.759" v="409" actId="34122"/>
          <ac:inkMkLst>
            <pc:docMk/>
            <pc:sldMk cId="1298367991" sldId="479"/>
            <ac:inkMk id="40" creationId="{075600B7-D8CD-4483-A377-1D8E962D5D10}"/>
          </ac:inkMkLst>
        </pc:inkChg>
        <pc:inkChg chg="add del mod">
          <ac:chgData name="Sherif Khattab" userId="c83b1e15-36f3-4f46-aceb-05aac24c545e" providerId="ADAL" clId="{68922303-928D-411F-A7C3-3BB84E857E8F}" dt="2021-02-25T15:56:40.759" v="409" actId="34122"/>
          <ac:inkMkLst>
            <pc:docMk/>
            <pc:sldMk cId="1298367991" sldId="479"/>
            <ac:inkMk id="41" creationId="{568CA73B-963E-4C6D-8487-D1D145FBFA6D}"/>
          </ac:inkMkLst>
        </pc:inkChg>
        <pc:inkChg chg="add del mod">
          <ac:chgData name="Sherif Khattab" userId="c83b1e15-36f3-4f46-aceb-05aac24c545e" providerId="ADAL" clId="{68922303-928D-411F-A7C3-3BB84E857E8F}" dt="2021-02-25T15:56:40.759" v="409" actId="34122"/>
          <ac:inkMkLst>
            <pc:docMk/>
            <pc:sldMk cId="1298367991" sldId="479"/>
            <ac:inkMk id="42" creationId="{199B56FD-6CBB-4F9D-A75D-1582A1E03FA6}"/>
          </ac:inkMkLst>
        </pc:inkChg>
        <pc:inkChg chg="add del mod">
          <ac:chgData name="Sherif Khattab" userId="c83b1e15-36f3-4f46-aceb-05aac24c545e" providerId="ADAL" clId="{68922303-928D-411F-A7C3-3BB84E857E8F}" dt="2021-02-25T15:56:40.759" v="409" actId="34122"/>
          <ac:inkMkLst>
            <pc:docMk/>
            <pc:sldMk cId="1298367991" sldId="479"/>
            <ac:inkMk id="43" creationId="{B2C0614F-E153-4723-9A71-DE186FB05214}"/>
          </ac:inkMkLst>
        </pc:inkChg>
        <pc:inkChg chg="add del mod topLvl">
          <ac:chgData name="Sherif Khattab" userId="c83b1e15-36f3-4f46-aceb-05aac24c545e" providerId="ADAL" clId="{68922303-928D-411F-A7C3-3BB84E857E8F}" dt="2021-02-25T15:56:40.759" v="409" actId="34122"/>
          <ac:inkMkLst>
            <pc:docMk/>
            <pc:sldMk cId="1298367991" sldId="479"/>
            <ac:inkMk id="44" creationId="{BD76B29B-41B4-46C2-87A3-E6BFEBA6ACD3}"/>
          </ac:inkMkLst>
        </pc:inkChg>
        <pc:inkChg chg="add del mod">
          <ac:chgData name="Sherif Khattab" userId="c83b1e15-36f3-4f46-aceb-05aac24c545e" providerId="ADAL" clId="{68922303-928D-411F-A7C3-3BB84E857E8F}" dt="2021-02-25T15:56:40.759" v="409" actId="34122"/>
          <ac:inkMkLst>
            <pc:docMk/>
            <pc:sldMk cId="1298367991" sldId="479"/>
            <ac:inkMk id="46" creationId="{F9288241-2527-4843-957B-ECD1D425BA97}"/>
          </ac:inkMkLst>
        </pc:inkChg>
        <pc:inkChg chg="add del mod">
          <ac:chgData name="Sherif Khattab" userId="c83b1e15-36f3-4f46-aceb-05aac24c545e" providerId="ADAL" clId="{68922303-928D-411F-A7C3-3BB84E857E8F}" dt="2021-02-25T15:56:40.759" v="409" actId="34122"/>
          <ac:inkMkLst>
            <pc:docMk/>
            <pc:sldMk cId="1298367991" sldId="479"/>
            <ac:inkMk id="47" creationId="{7A4EA537-A6BD-4FF2-BD2F-C8D02EAB7B01}"/>
          </ac:inkMkLst>
        </pc:inkChg>
        <pc:inkChg chg="add del mod">
          <ac:chgData name="Sherif Khattab" userId="c83b1e15-36f3-4f46-aceb-05aac24c545e" providerId="ADAL" clId="{68922303-928D-411F-A7C3-3BB84E857E8F}" dt="2021-02-25T15:56:40.759" v="409" actId="34122"/>
          <ac:inkMkLst>
            <pc:docMk/>
            <pc:sldMk cId="1298367991" sldId="479"/>
            <ac:inkMk id="48" creationId="{90D12393-DEB7-4884-91FB-B3BD58F5FBC5}"/>
          </ac:inkMkLst>
        </pc:inkChg>
        <pc:inkChg chg="add del mod">
          <ac:chgData name="Sherif Khattab" userId="c83b1e15-36f3-4f46-aceb-05aac24c545e" providerId="ADAL" clId="{68922303-928D-411F-A7C3-3BB84E857E8F}" dt="2021-02-25T15:56:40.759" v="409" actId="34122"/>
          <ac:inkMkLst>
            <pc:docMk/>
            <pc:sldMk cId="1298367991" sldId="479"/>
            <ac:inkMk id="49" creationId="{CD967B39-AE00-4D72-8067-D90884EED30A}"/>
          </ac:inkMkLst>
        </pc:inkChg>
        <pc:inkChg chg="add del mod">
          <ac:chgData name="Sherif Khattab" userId="c83b1e15-36f3-4f46-aceb-05aac24c545e" providerId="ADAL" clId="{68922303-928D-411F-A7C3-3BB84E857E8F}" dt="2021-02-25T15:56:40.759" v="409" actId="34122"/>
          <ac:inkMkLst>
            <pc:docMk/>
            <pc:sldMk cId="1298367991" sldId="479"/>
            <ac:inkMk id="50" creationId="{0E29A92B-C51F-4785-AADE-5B0B79FD8BCA}"/>
          </ac:inkMkLst>
        </pc:inkChg>
        <pc:inkChg chg="add del mod">
          <ac:chgData name="Sherif Khattab" userId="c83b1e15-36f3-4f46-aceb-05aac24c545e" providerId="ADAL" clId="{68922303-928D-411F-A7C3-3BB84E857E8F}" dt="2021-02-25T15:56:40.759" v="409" actId="34122"/>
          <ac:inkMkLst>
            <pc:docMk/>
            <pc:sldMk cId="1298367991" sldId="479"/>
            <ac:inkMk id="51" creationId="{779D9130-3262-4DEF-B1A4-28DF5DA8A5FE}"/>
          </ac:inkMkLst>
        </pc:inkChg>
        <pc:inkChg chg="add del mod">
          <ac:chgData name="Sherif Khattab" userId="c83b1e15-36f3-4f46-aceb-05aac24c545e" providerId="ADAL" clId="{68922303-928D-411F-A7C3-3BB84E857E8F}" dt="2021-02-25T15:56:40.759" v="409" actId="34122"/>
          <ac:inkMkLst>
            <pc:docMk/>
            <pc:sldMk cId="1298367991" sldId="479"/>
            <ac:inkMk id="53" creationId="{92AA2EEB-3CDD-48D1-A043-C7E56747B7BD}"/>
          </ac:inkMkLst>
        </pc:inkChg>
        <pc:inkChg chg="add del mod">
          <ac:chgData name="Sherif Khattab" userId="c83b1e15-36f3-4f46-aceb-05aac24c545e" providerId="ADAL" clId="{68922303-928D-411F-A7C3-3BB84E857E8F}" dt="2021-02-25T15:56:40.759" v="409" actId="34122"/>
          <ac:inkMkLst>
            <pc:docMk/>
            <pc:sldMk cId="1298367991" sldId="479"/>
            <ac:inkMk id="54" creationId="{54C9833E-5199-46D3-8284-1A6A1FAF72AF}"/>
          </ac:inkMkLst>
        </pc:inkChg>
        <pc:inkChg chg="add del mod">
          <ac:chgData name="Sherif Khattab" userId="c83b1e15-36f3-4f46-aceb-05aac24c545e" providerId="ADAL" clId="{68922303-928D-411F-A7C3-3BB84E857E8F}" dt="2021-02-25T15:56:40.759" v="409" actId="34122"/>
          <ac:inkMkLst>
            <pc:docMk/>
            <pc:sldMk cId="1298367991" sldId="479"/>
            <ac:inkMk id="55" creationId="{832AEE2A-99B4-4FC9-925D-FDA8F64217CA}"/>
          </ac:inkMkLst>
        </pc:inkChg>
        <pc:inkChg chg="add del mod">
          <ac:chgData name="Sherif Khattab" userId="c83b1e15-36f3-4f46-aceb-05aac24c545e" providerId="ADAL" clId="{68922303-928D-411F-A7C3-3BB84E857E8F}" dt="2021-02-25T15:56:40.759" v="409" actId="34122"/>
          <ac:inkMkLst>
            <pc:docMk/>
            <pc:sldMk cId="1298367991" sldId="479"/>
            <ac:inkMk id="56" creationId="{02C6D373-8291-42A6-842D-96C21DEE7D2F}"/>
          </ac:inkMkLst>
        </pc:inkChg>
        <pc:inkChg chg="add mod">
          <ac:chgData name="Sherif Khattab" userId="c83b1e15-36f3-4f46-aceb-05aac24c545e" providerId="ADAL" clId="{68922303-928D-411F-A7C3-3BB84E857E8F}" dt="2021-02-25T15:55:05.737" v="394"/>
          <ac:inkMkLst>
            <pc:docMk/>
            <pc:sldMk cId="1298367991" sldId="479"/>
            <ac:inkMk id="58" creationId="{CC81F665-DA3A-4B97-8AEE-F0BEBA86C43C}"/>
          </ac:inkMkLst>
        </pc:inkChg>
        <pc:inkChg chg="add mod">
          <ac:chgData name="Sherif Khattab" userId="c83b1e15-36f3-4f46-aceb-05aac24c545e" providerId="ADAL" clId="{68922303-928D-411F-A7C3-3BB84E857E8F}" dt="2021-02-25T15:55:05.737" v="394"/>
          <ac:inkMkLst>
            <pc:docMk/>
            <pc:sldMk cId="1298367991" sldId="479"/>
            <ac:inkMk id="59" creationId="{777F29CF-DE9D-4273-957E-D3B6AF6230BF}"/>
          </ac:inkMkLst>
        </pc:inkChg>
        <pc:inkChg chg="add mod">
          <ac:chgData name="Sherif Khattab" userId="c83b1e15-36f3-4f46-aceb-05aac24c545e" providerId="ADAL" clId="{68922303-928D-411F-A7C3-3BB84E857E8F}" dt="2021-02-25T15:55:32.312" v="403"/>
          <ac:inkMkLst>
            <pc:docMk/>
            <pc:sldMk cId="1298367991" sldId="479"/>
            <ac:inkMk id="61" creationId="{104CFC78-A710-4FB4-87F3-1AEC300DD153}"/>
          </ac:inkMkLst>
        </pc:inkChg>
        <pc:inkChg chg="add mod">
          <ac:chgData name="Sherif Khattab" userId="c83b1e15-36f3-4f46-aceb-05aac24c545e" providerId="ADAL" clId="{68922303-928D-411F-A7C3-3BB84E857E8F}" dt="2021-02-25T15:55:32.312" v="403"/>
          <ac:inkMkLst>
            <pc:docMk/>
            <pc:sldMk cId="1298367991" sldId="479"/>
            <ac:inkMk id="62" creationId="{C73081E3-B37F-41F7-BC59-CEC4323F1CC2}"/>
          </ac:inkMkLst>
        </pc:inkChg>
        <pc:inkChg chg="add mod">
          <ac:chgData name="Sherif Khattab" userId="c83b1e15-36f3-4f46-aceb-05aac24c545e" providerId="ADAL" clId="{68922303-928D-411F-A7C3-3BB84E857E8F}" dt="2021-02-25T15:55:32.312" v="403"/>
          <ac:inkMkLst>
            <pc:docMk/>
            <pc:sldMk cId="1298367991" sldId="479"/>
            <ac:inkMk id="63" creationId="{3664BB81-4CD2-4348-89CB-18E90890933F}"/>
          </ac:inkMkLst>
        </pc:inkChg>
        <pc:inkChg chg="add mod">
          <ac:chgData name="Sherif Khattab" userId="c83b1e15-36f3-4f46-aceb-05aac24c545e" providerId="ADAL" clId="{68922303-928D-411F-A7C3-3BB84E857E8F}" dt="2021-02-25T15:55:32.312" v="403"/>
          <ac:inkMkLst>
            <pc:docMk/>
            <pc:sldMk cId="1298367991" sldId="479"/>
            <ac:inkMk id="18432" creationId="{7220F253-DE72-48D5-8A7B-DB49F595BB78}"/>
          </ac:inkMkLst>
        </pc:inkChg>
        <pc:inkChg chg="add mod">
          <ac:chgData name="Sherif Khattab" userId="c83b1e15-36f3-4f46-aceb-05aac24c545e" providerId="ADAL" clId="{68922303-928D-411F-A7C3-3BB84E857E8F}" dt="2021-02-25T15:55:32.312" v="403"/>
          <ac:inkMkLst>
            <pc:docMk/>
            <pc:sldMk cId="1298367991" sldId="479"/>
            <ac:inkMk id="18436" creationId="{306384ED-BBEF-4385-9184-EE75C1AC0144}"/>
          </ac:inkMkLst>
        </pc:inkChg>
        <pc:inkChg chg="add mod">
          <ac:chgData name="Sherif Khattab" userId="c83b1e15-36f3-4f46-aceb-05aac24c545e" providerId="ADAL" clId="{68922303-928D-411F-A7C3-3BB84E857E8F}" dt="2021-02-25T15:55:32.312" v="403"/>
          <ac:inkMkLst>
            <pc:docMk/>
            <pc:sldMk cId="1298367991" sldId="479"/>
            <ac:inkMk id="18437" creationId="{6E62B13B-88F5-4A5F-892C-830056750221}"/>
          </ac:inkMkLst>
        </pc:inkChg>
        <pc:inkChg chg="add mod">
          <ac:chgData name="Sherif Khattab" userId="c83b1e15-36f3-4f46-aceb-05aac24c545e" providerId="ADAL" clId="{68922303-928D-411F-A7C3-3BB84E857E8F}" dt="2021-02-25T15:55:32.312" v="403"/>
          <ac:inkMkLst>
            <pc:docMk/>
            <pc:sldMk cId="1298367991" sldId="479"/>
            <ac:inkMk id="18438" creationId="{8D1F1781-33A4-4E90-B594-88AB355F21BF}"/>
          </ac:inkMkLst>
        </pc:inkChg>
        <pc:inkChg chg="add del mod">
          <ac:chgData name="Sherif Khattab" userId="c83b1e15-36f3-4f46-aceb-05aac24c545e" providerId="ADAL" clId="{68922303-928D-411F-A7C3-3BB84E857E8F}" dt="2021-02-25T15:57:54.725" v="463"/>
          <ac:inkMkLst>
            <pc:docMk/>
            <pc:sldMk cId="1298367991" sldId="479"/>
            <ac:inkMk id="18440" creationId="{575BC59A-A256-4028-8E92-6E6C05B94B3B}"/>
          </ac:inkMkLst>
        </pc:inkChg>
        <pc:inkChg chg="add del mod">
          <ac:chgData name="Sherif Khattab" userId="c83b1e15-36f3-4f46-aceb-05aac24c545e" providerId="ADAL" clId="{68922303-928D-411F-A7C3-3BB84E857E8F}" dt="2021-02-25T15:57:54.725" v="463"/>
          <ac:inkMkLst>
            <pc:docMk/>
            <pc:sldMk cId="1298367991" sldId="479"/>
            <ac:inkMk id="18441" creationId="{4CAD02D7-143D-46CF-AF8E-A0AFD0A18BB9}"/>
          </ac:inkMkLst>
        </pc:inkChg>
        <pc:inkChg chg="add del mod">
          <ac:chgData name="Sherif Khattab" userId="c83b1e15-36f3-4f46-aceb-05aac24c545e" providerId="ADAL" clId="{68922303-928D-411F-A7C3-3BB84E857E8F}" dt="2021-02-25T15:57:54.725" v="463"/>
          <ac:inkMkLst>
            <pc:docMk/>
            <pc:sldMk cId="1298367991" sldId="479"/>
            <ac:inkMk id="18442" creationId="{8CB58FCF-C76D-45C2-B370-A86F32E5258D}"/>
          </ac:inkMkLst>
        </pc:inkChg>
        <pc:inkChg chg="add del mod">
          <ac:chgData name="Sherif Khattab" userId="c83b1e15-36f3-4f46-aceb-05aac24c545e" providerId="ADAL" clId="{68922303-928D-411F-A7C3-3BB84E857E8F}" dt="2021-02-25T15:57:54.725" v="463"/>
          <ac:inkMkLst>
            <pc:docMk/>
            <pc:sldMk cId="1298367991" sldId="479"/>
            <ac:inkMk id="18443" creationId="{59443C6B-27ED-4A70-BA8C-3661E2F2F820}"/>
          </ac:inkMkLst>
        </pc:inkChg>
        <pc:inkChg chg="add del mod">
          <ac:chgData name="Sherif Khattab" userId="c83b1e15-36f3-4f46-aceb-05aac24c545e" providerId="ADAL" clId="{68922303-928D-411F-A7C3-3BB84E857E8F}" dt="2021-02-25T15:57:54.725" v="463"/>
          <ac:inkMkLst>
            <pc:docMk/>
            <pc:sldMk cId="1298367991" sldId="479"/>
            <ac:inkMk id="18444" creationId="{7C8C0CDD-5FEE-4567-BBD5-97E090E4FC66}"/>
          </ac:inkMkLst>
        </pc:inkChg>
        <pc:inkChg chg="add del mod">
          <ac:chgData name="Sherif Khattab" userId="c83b1e15-36f3-4f46-aceb-05aac24c545e" providerId="ADAL" clId="{68922303-928D-411F-A7C3-3BB84E857E8F}" dt="2021-02-25T15:57:54.725" v="463"/>
          <ac:inkMkLst>
            <pc:docMk/>
            <pc:sldMk cId="1298367991" sldId="479"/>
            <ac:inkMk id="18445" creationId="{03E86C08-9B59-4EE7-A3C3-4755D66A7B86}"/>
          </ac:inkMkLst>
        </pc:inkChg>
        <pc:inkChg chg="add del mod">
          <ac:chgData name="Sherif Khattab" userId="c83b1e15-36f3-4f46-aceb-05aac24c545e" providerId="ADAL" clId="{68922303-928D-411F-A7C3-3BB84E857E8F}" dt="2021-02-25T15:57:54.725" v="463"/>
          <ac:inkMkLst>
            <pc:docMk/>
            <pc:sldMk cId="1298367991" sldId="479"/>
            <ac:inkMk id="18447" creationId="{72EBCF5A-647C-471A-95CD-ABB23CD8E638}"/>
          </ac:inkMkLst>
        </pc:inkChg>
        <pc:inkChg chg="add del mod">
          <ac:chgData name="Sherif Khattab" userId="c83b1e15-36f3-4f46-aceb-05aac24c545e" providerId="ADAL" clId="{68922303-928D-411F-A7C3-3BB84E857E8F}" dt="2021-02-25T15:57:54.725" v="463"/>
          <ac:inkMkLst>
            <pc:docMk/>
            <pc:sldMk cId="1298367991" sldId="479"/>
            <ac:inkMk id="18448" creationId="{6AF62A84-9BD1-461E-AF45-9F7E049CBE86}"/>
          </ac:inkMkLst>
        </pc:inkChg>
        <pc:inkChg chg="add del mod">
          <ac:chgData name="Sherif Khattab" userId="c83b1e15-36f3-4f46-aceb-05aac24c545e" providerId="ADAL" clId="{68922303-928D-411F-A7C3-3BB84E857E8F}" dt="2021-02-25T15:57:54.725" v="463"/>
          <ac:inkMkLst>
            <pc:docMk/>
            <pc:sldMk cId="1298367991" sldId="479"/>
            <ac:inkMk id="18450" creationId="{273FE0CF-1CC0-404D-88CF-302F00A81F9F}"/>
          </ac:inkMkLst>
        </pc:inkChg>
        <pc:inkChg chg="add del mod">
          <ac:chgData name="Sherif Khattab" userId="c83b1e15-36f3-4f46-aceb-05aac24c545e" providerId="ADAL" clId="{68922303-928D-411F-A7C3-3BB84E857E8F}" dt="2021-02-25T15:57:54.725" v="463"/>
          <ac:inkMkLst>
            <pc:docMk/>
            <pc:sldMk cId="1298367991" sldId="479"/>
            <ac:inkMk id="18451" creationId="{DCE68424-748D-4AE7-A6EB-F608A523E0C2}"/>
          </ac:inkMkLst>
        </pc:inkChg>
        <pc:inkChg chg="add del mod">
          <ac:chgData name="Sherif Khattab" userId="c83b1e15-36f3-4f46-aceb-05aac24c545e" providerId="ADAL" clId="{68922303-928D-411F-A7C3-3BB84E857E8F}" dt="2021-02-25T15:57:54.725" v="463"/>
          <ac:inkMkLst>
            <pc:docMk/>
            <pc:sldMk cId="1298367991" sldId="479"/>
            <ac:inkMk id="18452" creationId="{9F1C6A05-4265-410C-AD9A-19A8807C1ABF}"/>
          </ac:inkMkLst>
        </pc:inkChg>
        <pc:inkChg chg="add del">
          <ac:chgData name="Sherif Khattab" userId="c83b1e15-36f3-4f46-aceb-05aac24c545e" providerId="ADAL" clId="{68922303-928D-411F-A7C3-3BB84E857E8F}" dt="2021-02-25T15:57:55.014" v="464" actId="9405"/>
          <ac:inkMkLst>
            <pc:docMk/>
            <pc:sldMk cId="1298367991" sldId="479"/>
            <ac:inkMk id="18454" creationId="{E8E3E202-DB25-40EF-BE73-FADCD755FED4}"/>
          </ac:inkMkLst>
        </pc:inkChg>
        <pc:inkChg chg="add mod">
          <ac:chgData name="Sherif Khattab" userId="c83b1e15-36f3-4f46-aceb-05aac24c545e" providerId="ADAL" clId="{68922303-928D-411F-A7C3-3BB84E857E8F}" dt="2021-02-25T15:58:06.260" v="477"/>
          <ac:inkMkLst>
            <pc:docMk/>
            <pc:sldMk cId="1298367991" sldId="479"/>
            <ac:inkMk id="18455" creationId="{0F6974C9-1818-435E-931D-6FD818010EBE}"/>
          </ac:inkMkLst>
        </pc:inkChg>
        <pc:inkChg chg="add mod">
          <ac:chgData name="Sherif Khattab" userId="c83b1e15-36f3-4f46-aceb-05aac24c545e" providerId="ADAL" clId="{68922303-928D-411F-A7C3-3BB84E857E8F}" dt="2021-02-25T15:58:06.260" v="477"/>
          <ac:inkMkLst>
            <pc:docMk/>
            <pc:sldMk cId="1298367991" sldId="479"/>
            <ac:inkMk id="18456" creationId="{193D5C91-0611-4108-A85E-08BB1888AD5E}"/>
          </ac:inkMkLst>
        </pc:inkChg>
        <pc:inkChg chg="add mod">
          <ac:chgData name="Sherif Khattab" userId="c83b1e15-36f3-4f46-aceb-05aac24c545e" providerId="ADAL" clId="{68922303-928D-411F-A7C3-3BB84E857E8F}" dt="2021-02-25T15:58:06.260" v="477"/>
          <ac:inkMkLst>
            <pc:docMk/>
            <pc:sldMk cId="1298367991" sldId="479"/>
            <ac:inkMk id="18457" creationId="{C9A788CA-57EE-4307-BECE-0FE3B22B4788}"/>
          </ac:inkMkLst>
        </pc:inkChg>
        <pc:inkChg chg="add mod">
          <ac:chgData name="Sherif Khattab" userId="c83b1e15-36f3-4f46-aceb-05aac24c545e" providerId="ADAL" clId="{68922303-928D-411F-A7C3-3BB84E857E8F}" dt="2021-02-25T15:58:06.260" v="477"/>
          <ac:inkMkLst>
            <pc:docMk/>
            <pc:sldMk cId="1298367991" sldId="479"/>
            <ac:inkMk id="18458" creationId="{EE27702C-3F76-4FF0-984A-4006C2E5B2BF}"/>
          </ac:inkMkLst>
        </pc:inkChg>
        <pc:inkChg chg="add mod">
          <ac:chgData name="Sherif Khattab" userId="c83b1e15-36f3-4f46-aceb-05aac24c545e" providerId="ADAL" clId="{68922303-928D-411F-A7C3-3BB84E857E8F}" dt="2021-02-25T15:58:06.260" v="477"/>
          <ac:inkMkLst>
            <pc:docMk/>
            <pc:sldMk cId="1298367991" sldId="479"/>
            <ac:inkMk id="18459" creationId="{6F29652A-72D2-4E1A-890F-F26A01C7993D}"/>
          </ac:inkMkLst>
        </pc:inkChg>
        <pc:inkChg chg="add mod">
          <ac:chgData name="Sherif Khattab" userId="c83b1e15-36f3-4f46-aceb-05aac24c545e" providerId="ADAL" clId="{68922303-928D-411F-A7C3-3BB84E857E8F}" dt="2021-02-25T15:58:06.260" v="477"/>
          <ac:inkMkLst>
            <pc:docMk/>
            <pc:sldMk cId="1298367991" sldId="479"/>
            <ac:inkMk id="18460" creationId="{ABF8B982-FB1F-4754-AD7E-4BC30F3861A1}"/>
          </ac:inkMkLst>
        </pc:inkChg>
        <pc:inkChg chg="add mod">
          <ac:chgData name="Sherif Khattab" userId="c83b1e15-36f3-4f46-aceb-05aac24c545e" providerId="ADAL" clId="{68922303-928D-411F-A7C3-3BB84E857E8F}" dt="2021-02-25T15:58:06.260" v="477"/>
          <ac:inkMkLst>
            <pc:docMk/>
            <pc:sldMk cId="1298367991" sldId="479"/>
            <ac:inkMk id="18461" creationId="{0BE2E413-25E2-4CB8-9CA1-42CF8F1F30F6}"/>
          </ac:inkMkLst>
        </pc:inkChg>
        <pc:inkChg chg="add mod">
          <ac:chgData name="Sherif Khattab" userId="c83b1e15-36f3-4f46-aceb-05aac24c545e" providerId="ADAL" clId="{68922303-928D-411F-A7C3-3BB84E857E8F}" dt="2021-02-25T15:58:06.260" v="477"/>
          <ac:inkMkLst>
            <pc:docMk/>
            <pc:sldMk cId="1298367991" sldId="479"/>
            <ac:inkMk id="18462" creationId="{AE90A567-A368-42A6-B4B4-0EBB2F329DDA}"/>
          </ac:inkMkLst>
        </pc:inkChg>
        <pc:inkChg chg="add mod">
          <ac:chgData name="Sherif Khattab" userId="c83b1e15-36f3-4f46-aceb-05aac24c545e" providerId="ADAL" clId="{68922303-928D-411F-A7C3-3BB84E857E8F}" dt="2021-02-25T15:58:06.260" v="477"/>
          <ac:inkMkLst>
            <pc:docMk/>
            <pc:sldMk cId="1298367991" sldId="479"/>
            <ac:inkMk id="18463" creationId="{4218EBAE-EFC7-43C3-88C9-3C3CDCFE160D}"/>
          </ac:inkMkLst>
        </pc:inkChg>
        <pc:inkChg chg="add mod">
          <ac:chgData name="Sherif Khattab" userId="c83b1e15-36f3-4f46-aceb-05aac24c545e" providerId="ADAL" clId="{68922303-928D-411F-A7C3-3BB84E857E8F}" dt="2021-02-25T15:58:06.260" v="477"/>
          <ac:inkMkLst>
            <pc:docMk/>
            <pc:sldMk cId="1298367991" sldId="479"/>
            <ac:inkMk id="18464" creationId="{9E3A5BFE-0852-4D19-94B7-7AC670826CF3}"/>
          </ac:inkMkLst>
        </pc:inkChg>
        <pc:inkChg chg="add mod">
          <ac:chgData name="Sherif Khattab" userId="c83b1e15-36f3-4f46-aceb-05aac24c545e" providerId="ADAL" clId="{68922303-928D-411F-A7C3-3BB84E857E8F}" dt="2021-02-25T15:58:06.260" v="477"/>
          <ac:inkMkLst>
            <pc:docMk/>
            <pc:sldMk cId="1298367991" sldId="479"/>
            <ac:inkMk id="18465" creationId="{DB0151E0-B595-46E3-A3A2-979C7F164A51}"/>
          </ac:inkMkLst>
        </pc:inkChg>
        <pc:inkChg chg="add mod">
          <ac:chgData name="Sherif Khattab" userId="c83b1e15-36f3-4f46-aceb-05aac24c545e" providerId="ADAL" clId="{68922303-928D-411F-A7C3-3BB84E857E8F}" dt="2021-02-25T15:58:06.260" v="477"/>
          <ac:inkMkLst>
            <pc:docMk/>
            <pc:sldMk cId="1298367991" sldId="479"/>
            <ac:inkMk id="18466" creationId="{B3AE26BA-0681-47B4-9F57-DCBE943AD359}"/>
          </ac:inkMkLst>
        </pc:inkChg>
        <pc:inkChg chg="add mod">
          <ac:chgData name="Sherif Khattab" userId="c83b1e15-36f3-4f46-aceb-05aac24c545e" providerId="ADAL" clId="{68922303-928D-411F-A7C3-3BB84E857E8F}" dt="2021-02-25T15:58:14.379" v="490"/>
          <ac:inkMkLst>
            <pc:docMk/>
            <pc:sldMk cId="1298367991" sldId="479"/>
            <ac:inkMk id="18468" creationId="{2664B0AF-A42B-49DA-A110-66A114F8E99F}"/>
          </ac:inkMkLst>
        </pc:inkChg>
        <pc:inkChg chg="add mod">
          <ac:chgData name="Sherif Khattab" userId="c83b1e15-36f3-4f46-aceb-05aac24c545e" providerId="ADAL" clId="{68922303-928D-411F-A7C3-3BB84E857E8F}" dt="2021-02-25T15:58:14.379" v="490"/>
          <ac:inkMkLst>
            <pc:docMk/>
            <pc:sldMk cId="1298367991" sldId="479"/>
            <ac:inkMk id="18469" creationId="{6D43DED0-212C-4B27-84C1-3A14AABCB319}"/>
          </ac:inkMkLst>
        </pc:inkChg>
        <pc:inkChg chg="add mod">
          <ac:chgData name="Sherif Khattab" userId="c83b1e15-36f3-4f46-aceb-05aac24c545e" providerId="ADAL" clId="{68922303-928D-411F-A7C3-3BB84E857E8F}" dt="2021-02-25T15:58:14.379" v="490"/>
          <ac:inkMkLst>
            <pc:docMk/>
            <pc:sldMk cId="1298367991" sldId="479"/>
            <ac:inkMk id="18470" creationId="{17662319-2B1E-4741-98B2-F705C958F824}"/>
          </ac:inkMkLst>
        </pc:inkChg>
        <pc:inkChg chg="add mod">
          <ac:chgData name="Sherif Khattab" userId="c83b1e15-36f3-4f46-aceb-05aac24c545e" providerId="ADAL" clId="{68922303-928D-411F-A7C3-3BB84E857E8F}" dt="2021-02-25T15:58:14.379" v="490"/>
          <ac:inkMkLst>
            <pc:docMk/>
            <pc:sldMk cId="1298367991" sldId="479"/>
            <ac:inkMk id="18472" creationId="{B00CE080-968C-46B9-A76F-D697ADF769CB}"/>
          </ac:inkMkLst>
        </pc:inkChg>
        <pc:inkChg chg="add mod">
          <ac:chgData name="Sherif Khattab" userId="c83b1e15-36f3-4f46-aceb-05aac24c545e" providerId="ADAL" clId="{68922303-928D-411F-A7C3-3BB84E857E8F}" dt="2021-02-25T15:58:14.379" v="490"/>
          <ac:inkMkLst>
            <pc:docMk/>
            <pc:sldMk cId="1298367991" sldId="479"/>
            <ac:inkMk id="18473" creationId="{44B0C968-4596-4A44-A74F-CE77FA0B6A62}"/>
          </ac:inkMkLst>
        </pc:inkChg>
        <pc:inkChg chg="add mod">
          <ac:chgData name="Sherif Khattab" userId="c83b1e15-36f3-4f46-aceb-05aac24c545e" providerId="ADAL" clId="{68922303-928D-411F-A7C3-3BB84E857E8F}" dt="2021-02-25T15:58:14.379" v="490"/>
          <ac:inkMkLst>
            <pc:docMk/>
            <pc:sldMk cId="1298367991" sldId="479"/>
            <ac:inkMk id="18474" creationId="{B5BB2221-B377-4A1D-8711-0DEC2ADBF412}"/>
          </ac:inkMkLst>
        </pc:inkChg>
        <pc:inkChg chg="add mod">
          <ac:chgData name="Sherif Khattab" userId="c83b1e15-36f3-4f46-aceb-05aac24c545e" providerId="ADAL" clId="{68922303-928D-411F-A7C3-3BB84E857E8F}" dt="2021-02-25T15:58:14.379" v="490"/>
          <ac:inkMkLst>
            <pc:docMk/>
            <pc:sldMk cId="1298367991" sldId="479"/>
            <ac:inkMk id="18475" creationId="{67AA70A7-C34E-4BBC-9CE4-7A1F59230D83}"/>
          </ac:inkMkLst>
        </pc:inkChg>
        <pc:inkChg chg="add mod">
          <ac:chgData name="Sherif Khattab" userId="c83b1e15-36f3-4f46-aceb-05aac24c545e" providerId="ADAL" clId="{68922303-928D-411F-A7C3-3BB84E857E8F}" dt="2021-02-25T15:58:14.379" v="490"/>
          <ac:inkMkLst>
            <pc:docMk/>
            <pc:sldMk cId="1298367991" sldId="479"/>
            <ac:inkMk id="18476" creationId="{685F3C27-513D-4757-8A59-41018064445A}"/>
          </ac:inkMkLst>
        </pc:inkChg>
        <pc:inkChg chg="add mod">
          <ac:chgData name="Sherif Khattab" userId="c83b1e15-36f3-4f46-aceb-05aac24c545e" providerId="ADAL" clId="{68922303-928D-411F-A7C3-3BB84E857E8F}" dt="2021-02-25T15:58:14.379" v="490"/>
          <ac:inkMkLst>
            <pc:docMk/>
            <pc:sldMk cId="1298367991" sldId="479"/>
            <ac:inkMk id="18477" creationId="{5F9474BF-FDF8-4C5A-9BA1-2CD668ABF643}"/>
          </ac:inkMkLst>
        </pc:inkChg>
        <pc:inkChg chg="add mod">
          <ac:chgData name="Sherif Khattab" userId="c83b1e15-36f3-4f46-aceb-05aac24c545e" providerId="ADAL" clId="{68922303-928D-411F-A7C3-3BB84E857E8F}" dt="2021-02-25T15:58:14.379" v="490"/>
          <ac:inkMkLst>
            <pc:docMk/>
            <pc:sldMk cId="1298367991" sldId="479"/>
            <ac:inkMk id="18478" creationId="{A6281505-FA1F-4514-9147-C09673F2F5D6}"/>
          </ac:inkMkLst>
        </pc:inkChg>
        <pc:inkChg chg="add mod">
          <ac:chgData name="Sherif Khattab" userId="c83b1e15-36f3-4f46-aceb-05aac24c545e" providerId="ADAL" clId="{68922303-928D-411F-A7C3-3BB84E857E8F}" dt="2021-02-25T15:58:14.379" v="490"/>
          <ac:inkMkLst>
            <pc:docMk/>
            <pc:sldMk cId="1298367991" sldId="479"/>
            <ac:inkMk id="18479" creationId="{DA492B8C-ADF4-461F-AC24-C6962A6E03E8}"/>
          </ac:inkMkLst>
        </pc:inkChg>
        <pc:cxnChg chg="add del mod">
          <ac:chgData name="Sherif Khattab" userId="c83b1e15-36f3-4f46-aceb-05aac24c545e" providerId="ADAL" clId="{68922303-928D-411F-A7C3-3BB84E857E8F}" dt="2021-02-25T15:56:40.759" v="409" actId="34122"/>
          <ac:cxnSpMkLst>
            <pc:docMk/>
            <pc:sldMk cId="1298367991" sldId="479"/>
            <ac:cxnSpMk id="141" creationId="{D22756FE-B8DE-46F6-B722-8EC13253C9E5}"/>
          </ac:cxnSpMkLst>
        </pc:cxnChg>
      </pc:sldChg>
      <pc:sldChg chg="del">
        <pc:chgData name="Sherif Khattab" userId="c83b1e15-36f3-4f46-aceb-05aac24c545e" providerId="ADAL" clId="{68922303-928D-411F-A7C3-3BB84E857E8F}" dt="2021-02-25T15:58:51.005" v="494" actId="47"/>
        <pc:sldMkLst>
          <pc:docMk/>
          <pc:sldMk cId="3535438083" sldId="481"/>
        </pc:sldMkLst>
      </pc:sldChg>
      <pc:sldChg chg="del">
        <pc:chgData name="Sherif Khattab" userId="c83b1e15-36f3-4f46-aceb-05aac24c545e" providerId="ADAL" clId="{68922303-928D-411F-A7C3-3BB84E857E8F}" dt="2021-02-25T15:58:51.005" v="494" actId="47"/>
        <pc:sldMkLst>
          <pc:docMk/>
          <pc:sldMk cId="2057102088" sldId="482"/>
        </pc:sldMkLst>
      </pc:sldChg>
      <pc:sldChg chg="del">
        <pc:chgData name="Sherif Khattab" userId="c83b1e15-36f3-4f46-aceb-05aac24c545e" providerId="ADAL" clId="{68922303-928D-411F-A7C3-3BB84E857E8F}" dt="2021-02-25T15:58:51.005" v="494" actId="47"/>
        <pc:sldMkLst>
          <pc:docMk/>
          <pc:sldMk cId="2447634280" sldId="483"/>
        </pc:sldMkLst>
      </pc:sldChg>
      <pc:sldChg chg="del">
        <pc:chgData name="Sherif Khattab" userId="c83b1e15-36f3-4f46-aceb-05aac24c545e" providerId="ADAL" clId="{68922303-928D-411F-A7C3-3BB84E857E8F}" dt="2021-02-25T15:58:51.005" v="494" actId="47"/>
        <pc:sldMkLst>
          <pc:docMk/>
          <pc:sldMk cId="153139649" sldId="484"/>
        </pc:sldMkLst>
      </pc:sldChg>
      <pc:sldChg chg="del">
        <pc:chgData name="Sherif Khattab" userId="c83b1e15-36f3-4f46-aceb-05aac24c545e" providerId="ADAL" clId="{68922303-928D-411F-A7C3-3BB84E857E8F}" dt="2021-02-25T15:58:51.005" v="494" actId="47"/>
        <pc:sldMkLst>
          <pc:docMk/>
          <pc:sldMk cId="3525073586" sldId="485"/>
        </pc:sldMkLst>
      </pc:sldChg>
      <pc:sldChg chg="del">
        <pc:chgData name="Sherif Khattab" userId="c83b1e15-36f3-4f46-aceb-05aac24c545e" providerId="ADAL" clId="{68922303-928D-411F-A7C3-3BB84E857E8F}" dt="2021-02-25T15:58:51.005" v="494" actId="47"/>
        <pc:sldMkLst>
          <pc:docMk/>
          <pc:sldMk cId="3383821824" sldId="486"/>
        </pc:sldMkLst>
      </pc:sldChg>
      <pc:sldChg chg="del">
        <pc:chgData name="Sherif Khattab" userId="c83b1e15-36f3-4f46-aceb-05aac24c545e" providerId="ADAL" clId="{68922303-928D-411F-A7C3-3BB84E857E8F}" dt="2021-02-25T15:58:51.005" v="494" actId="47"/>
        <pc:sldMkLst>
          <pc:docMk/>
          <pc:sldMk cId="1452566324" sldId="487"/>
        </pc:sldMkLst>
      </pc:sldChg>
      <pc:sldChg chg="del">
        <pc:chgData name="Sherif Khattab" userId="c83b1e15-36f3-4f46-aceb-05aac24c545e" providerId="ADAL" clId="{68922303-928D-411F-A7C3-3BB84E857E8F}" dt="2021-02-25T15:58:51.005" v="494" actId="47"/>
        <pc:sldMkLst>
          <pc:docMk/>
          <pc:sldMk cId="944056640" sldId="488"/>
        </pc:sldMkLst>
      </pc:sldChg>
      <pc:sldChg chg="del">
        <pc:chgData name="Sherif Khattab" userId="c83b1e15-36f3-4f46-aceb-05aac24c545e" providerId="ADAL" clId="{68922303-928D-411F-A7C3-3BB84E857E8F}" dt="2021-02-25T15:58:51.005" v="494" actId="47"/>
        <pc:sldMkLst>
          <pc:docMk/>
          <pc:sldMk cId="3287903914" sldId="489"/>
        </pc:sldMkLst>
      </pc:sldChg>
      <pc:sldChg chg="del">
        <pc:chgData name="Sherif Khattab" userId="c83b1e15-36f3-4f46-aceb-05aac24c545e" providerId="ADAL" clId="{68922303-928D-411F-A7C3-3BB84E857E8F}" dt="2021-02-25T15:58:51.005" v="494" actId="47"/>
        <pc:sldMkLst>
          <pc:docMk/>
          <pc:sldMk cId="798407738" sldId="490"/>
        </pc:sldMkLst>
      </pc:sldChg>
      <pc:sldChg chg="del">
        <pc:chgData name="Sherif Khattab" userId="c83b1e15-36f3-4f46-aceb-05aac24c545e" providerId="ADAL" clId="{68922303-928D-411F-A7C3-3BB84E857E8F}" dt="2021-02-25T15:58:51.005" v="494" actId="47"/>
        <pc:sldMkLst>
          <pc:docMk/>
          <pc:sldMk cId="756847625" sldId="491"/>
        </pc:sldMkLst>
      </pc:sldChg>
      <pc:sldChg chg="del">
        <pc:chgData name="Sherif Khattab" userId="c83b1e15-36f3-4f46-aceb-05aac24c545e" providerId="ADAL" clId="{68922303-928D-411F-A7C3-3BB84E857E8F}" dt="2021-02-25T15:58:51.005" v="494" actId="47"/>
        <pc:sldMkLst>
          <pc:docMk/>
          <pc:sldMk cId="2724765287" sldId="492"/>
        </pc:sldMkLst>
      </pc:sldChg>
      <pc:sldChg chg="del">
        <pc:chgData name="Sherif Khattab" userId="c83b1e15-36f3-4f46-aceb-05aac24c545e" providerId="ADAL" clId="{68922303-928D-411F-A7C3-3BB84E857E8F}" dt="2021-02-25T15:58:51.005" v="494" actId="47"/>
        <pc:sldMkLst>
          <pc:docMk/>
          <pc:sldMk cId="4152191741" sldId="493"/>
        </pc:sldMkLst>
      </pc:sldChg>
      <pc:sldChg chg="del">
        <pc:chgData name="Sherif Khattab" userId="c83b1e15-36f3-4f46-aceb-05aac24c545e" providerId="ADAL" clId="{68922303-928D-411F-A7C3-3BB84E857E8F}" dt="2021-02-25T15:58:51.005" v="494" actId="47"/>
        <pc:sldMkLst>
          <pc:docMk/>
          <pc:sldMk cId="3631551235" sldId="494"/>
        </pc:sldMkLst>
      </pc:sldChg>
      <pc:sldChg chg="del">
        <pc:chgData name="Sherif Khattab" userId="c83b1e15-36f3-4f46-aceb-05aac24c545e" providerId="ADAL" clId="{68922303-928D-411F-A7C3-3BB84E857E8F}" dt="2021-02-25T15:58:51.005" v="494" actId="47"/>
        <pc:sldMkLst>
          <pc:docMk/>
          <pc:sldMk cId="2502517520" sldId="495"/>
        </pc:sldMkLst>
      </pc:sldChg>
      <pc:sldChg chg="addSp delSp modSp add mod">
        <pc:chgData name="Sherif Khattab" userId="c83b1e15-36f3-4f46-aceb-05aac24c545e" providerId="ADAL" clId="{68922303-928D-411F-A7C3-3BB84E857E8F}" dt="2021-02-25T15:34:19.728" v="85"/>
        <pc:sldMkLst>
          <pc:docMk/>
          <pc:sldMk cId="2987249071" sldId="523"/>
        </pc:sldMkLst>
        <pc:grpChg chg="mod">
          <ac:chgData name="Sherif Khattab" userId="c83b1e15-36f3-4f46-aceb-05aac24c545e" providerId="ADAL" clId="{68922303-928D-411F-A7C3-3BB84E857E8F}" dt="2021-02-25T15:29:15.413" v="9" actId="1076"/>
          <ac:grpSpMkLst>
            <pc:docMk/>
            <pc:sldMk cId="2987249071" sldId="523"/>
            <ac:grpSpMk id="8" creationId="{FD2C3776-ED61-4F82-A7E4-1CD1A4DD5B67}"/>
          </ac:grpSpMkLst>
        </pc:grpChg>
        <pc:grpChg chg="del mod">
          <ac:chgData name="Sherif Khattab" userId="c83b1e15-36f3-4f46-aceb-05aac24c545e" providerId="ADAL" clId="{68922303-928D-411F-A7C3-3BB84E857E8F}" dt="2021-02-25T15:33:43.624" v="71" actId="478"/>
          <ac:grpSpMkLst>
            <pc:docMk/>
            <pc:sldMk cId="2987249071" sldId="523"/>
            <ac:grpSpMk id="14" creationId="{9D8C65BA-CCAB-4BFA-927D-670441551D9F}"/>
          </ac:grpSpMkLst>
        </pc:grpChg>
        <pc:grpChg chg="add mod">
          <ac:chgData name="Sherif Khattab" userId="c83b1e15-36f3-4f46-aceb-05aac24c545e" providerId="ADAL" clId="{68922303-928D-411F-A7C3-3BB84E857E8F}" dt="2021-02-25T15:34:19.728" v="85"/>
          <ac:grpSpMkLst>
            <pc:docMk/>
            <pc:sldMk cId="2987249071" sldId="523"/>
            <ac:grpSpMk id="25" creationId="{89A2C382-DDE8-4979-9371-F31E1E37EA2F}"/>
          </ac:grpSpMkLst>
        </pc:grpChg>
        <pc:graphicFrameChg chg="modGraphic">
          <ac:chgData name="Sherif Khattab" userId="c83b1e15-36f3-4f46-aceb-05aac24c545e" providerId="ADAL" clId="{68922303-928D-411F-A7C3-3BB84E857E8F}" dt="2021-02-25T15:31:24.385" v="39" actId="404"/>
          <ac:graphicFrameMkLst>
            <pc:docMk/>
            <pc:sldMk cId="2987249071" sldId="523"/>
            <ac:graphicFrameMk id="46128" creationId="{CC3071AF-5E82-4566-8B84-9DBAED71D174}"/>
          </ac:graphicFrameMkLst>
        </pc:graphicFrameChg>
        <pc:inkChg chg="add">
          <ac:chgData name="Sherif Khattab" userId="c83b1e15-36f3-4f46-aceb-05aac24c545e" providerId="ADAL" clId="{68922303-928D-411F-A7C3-3BB84E857E8F}" dt="2021-02-25T15:29:03.278" v="8" actId="9405"/>
          <ac:inkMkLst>
            <pc:docMk/>
            <pc:sldMk cId="2987249071" sldId="523"/>
            <ac:inkMk id="9" creationId="{32CA201C-CD8F-4135-9A04-D98D9C59B51E}"/>
          </ac:inkMkLst>
        </pc:inkChg>
        <pc:inkChg chg="add">
          <ac:chgData name="Sherif Khattab" userId="c83b1e15-36f3-4f46-aceb-05aac24c545e" providerId="ADAL" clId="{68922303-928D-411F-A7C3-3BB84E857E8F}" dt="2021-02-25T15:30:38.561" v="30" actId="9405"/>
          <ac:inkMkLst>
            <pc:docMk/>
            <pc:sldMk cId="2987249071" sldId="523"/>
            <ac:inkMk id="10" creationId="{30A16CE9-0F5C-4FA3-91B1-451828870270}"/>
          </ac:inkMkLst>
        </pc:inkChg>
        <pc:inkChg chg="add mod">
          <ac:chgData name="Sherif Khattab" userId="c83b1e15-36f3-4f46-aceb-05aac24c545e" providerId="ADAL" clId="{68922303-928D-411F-A7C3-3BB84E857E8F}" dt="2021-02-25T15:33:05.613" v="56"/>
          <ac:inkMkLst>
            <pc:docMk/>
            <pc:sldMk cId="2987249071" sldId="523"/>
            <ac:inkMk id="11" creationId="{12BFA0B0-D5A0-48E6-91FB-E576D565737B}"/>
          </ac:inkMkLst>
        </pc:inkChg>
        <pc:inkChg chg="add mod">
          <ac:chgData name="Sherif Khattab" userId="c83b1e15-36f3-4f46-aceb-05aac24c545e" providerId="ADAL" clId="{68922303-928D-411F-A7C3-3BB84E857E8F}" dt="2021-02-25T15:33:05.613" v="56"/>
          <ac:inkMkLst>
            <pc:docMk/>
            <pc:sldMk cId="2987249071" sldId="523"/>
            <ac:inkMk id="12" creationId="{98631044-16FF-43B6-A3BE-76C07DC59EAC}"/>
          </ac:inkMkLst>
        </pc:inkChg>
        <pc:inkChg chg="add mod">
          <ac:chgData name="Sherif Khattab" userId="c83b1e15-36f3-4f46-aceb-05aac24c545e" providerId="ADAL" clId="{68922303-928D-411F-A7C3-3BB84E857E8F}" dt="2021-02-25T15:33:05.613" v="56"/>
          <ac:inkMkLst>
            <pc:docMk/>
            <pc:sldMk cId="2987249071" sldId="523"/>
            <ac:inkMk id="13" creationId="{A8E01F24-CCCE-4057-BAF6-63C7E857480F}"/>
          </ac:inkMkLst>
        </pc:inkChg>
        <pc:inkChg chg="mod">
          <ac:chgData name="Sherif Khattab" userId="c83b1e15-36f3-4f46-aceb-05aac24c545e" providerId="ADAL" clId="{68922303-928D-411F-A7C3-3BB84E857E8F}" dt="2021-02-25T15:34:19.728" v="85"/>
          <ac:inkMkLst>
            <pc:docMk/>
            <pc:sldMk cId="2987249071" sldId="523"/>
            <ac:inkMk id="26" creationId="{4E63D1DC-9E63-426E-AA8D-DE1DED1449D8}"/>
          </ac:inkMkLst>
        </pc:inkChg>
        <pc:inkChg chg="mod">
          <ac:chgData name="Sherif Khattab" userId="c83b1e15-36f3-4f46-aceb-05aac24c545e" providerId="ADAL" clId="{68922303-928D-411F-A7C3-3BB84E857E8F}" dt="2021-02-25T15:34:19.728" v="85"/>
          <ac:inkMkLst>
            <pc:docMk/>
            <pc:sldMk cId="2987249071" sldId="523"/>
            <ac:inkMk id="27" creationId="{DCD879A5-2FCA-4AAF-80B1-21208679495E}"/>
          </ac:inkMkLst>
        </pc:inkChg>
        <pc:inkChg chg="mod">
          <ac:chgData name="Sherif Khattab" userId="c83b1e15-36f3-4f46-aceb-05aac24c545e" providerId="ADAL" clId="{68922303-928D-411F-A7C3-3BB84E857E8F}" dt="2021-02-25T15:34:19.728" v="85"/>
          <ac:inkMkLst>
            <pc:docMk/>
            <pc:sldMk cId="2987249071" sldId="523"/>
            <ac:inkMk id="28" creationId="{EAE8D645-089F-40F7-B206-2847DB97963E}"/>
          </ac:inkMkLst>
        </pc:inkChg>
      </pc:sldChg>
      <pc:sldChg chg="addSp delSp modSp add mod">
        <pc:chgData name="Sherif Khattab" userId="c83b1e15-36f3-4f46-aceb-05aac24c545e" providerId="ADAL" clId="{68922303-928D-411F-A7C3-3BB84E857E8F}" dt="2021-02-25T15:34:18.153" v="84"/>
        <pc:sldMkLst>
          <pc:docMk/>
          <pc:sldMk cId="1810255753" sldId="524"/>
        </pc:sldMkLst>
        <pc:grpChg chg="add del mod">
          <ac:chgData name="Sherif Khattab" userId="c83b1e15-36f3-4f46-aceb-05aac24c545e" providerId="ADAL" clId="{68922303-928D-411F-A7C3-3BB84E857E8F}" dt="2021-02-25T15:33:49.112" v="72" actId="478"/>
          <ac:grpSpMkLst>
            <pc:docMk/>
            <pc:sldMk cId="1810255753" sldId="524"/>
            <ac:grpSpMk id="21" creationId="{67442B0B-3955-42E6-A396-4BAABDDC78C4}"/>
          </ac:grpSpMkLst>
        </pc:grpChg>
        <pc:grpChg chg="add mod">
          <ac:chgData name="Sherif Khattab" userId="c83b1e15-36f3-4f46-aceb-05aac24c545e" providerId="ADAL" clId="{68922303-928D-411F-A7C3-3BB84E857E8F}" dt="2021-02-25T15:34:18.153" v="84"/>
          <ac:grpSpMkLst>
            <pc:docMk/>
            <pc:sldMk cId="1810255753" sldId="524"/>
            <ac:grpSpMk id="25" creationId="{4ABA285F-8960-41BF-A56B-4C16BF7D0C2C}"/>
          </ac:grpSpMkLst>
        </pc:grpChg>
        <pc:graphicFrameChg chg="mod modGraphic">
          <ac:chgData name="Sherif Khattab" userId="c83b1e15-36f3-4f46-aceb-05aac24c545e" providerId="ADAL" clId="{68922303-928D-411F-A7C3-3BB84E857E8F}" dt="2021-02-25T15:31:34.305" v="41"/>
          <ac:graphicFrameMkLst>
            <pc:docMk/>
            <pc:sldMk cId="1810255753" sldId="524"/>
            <ac:graphicFrameMk id="46128" creationId="{CC3071AF-5E82-4566-8B84-9DBAED71D174}"/>
          </ac:graphicFrameMkLst>
        </pc:graphicFrameChg>
        <pc:inkChg chg="add">
          <ac:chgData name="Sherif Khattab" userId="c83b1e15-36f3-4f46-aceb-05aac24c545e" providerId="ADAL" clId="{68922303-928D-411F-A7C3-3BB84E857E8F}" dt="2021-02-25T15:31:06.429" v="31" actId="9405"/>
          <ac:inkMkLst>
            <pc:docMk/>
            <pc:sldMk cId="1810255753" sldId="524"/>
            <ac:inkMk id="10" creationId="{40B19F6C-F73C-4460-9363-8D9355340790}"/>
          </ac:inkMkLst>
        </pc:inkChg>
        <pc:inkChg chg="mod">
          <ac:chgData name="Sherif Khattab" userId="c83b1e15-36f3-4f46-aceb-05aac24c545e" providerId="ADAL" clId="{68922303-928D-411F-A7C3-3BB84E857E8F}" dt="2021-02-25T15:33:13.874" v="59"/>
          <ac:inkMkLst>
            <pc:docMk/>
            <pc:sldMk cId="1810255753" sldId="524"/>
            <ac:inkMk id="22" creationId="{7A439D6E-755A-4F82-BB80-9610EAC8E0CA}"/>
          </ac:inkMkLst>
        </pc:inkChg>
        <pc:inkChg chg="mod">
          <ac:chgData name="Sherif Khattab" userId="c83b1e15-36f3-4f46-aceb-05aac24c545e" providerId="ADAL" clId="{68922303-928D-411F-A7C3-3BB84E857E8F}" dt="2021-02-25T15:33:13.874" v="59"/>
          <ac:inkMkLst>
            <pc:docMk/>
            <pc:sldMk cId="1810255753" sldId="524"/>
            <ac:inkMk id="23" creationId="{178839B5-CB34-4F9F-A979-911C94F8BE7D}"/>
          </ac:inkMkLst>
        </pc:inkChg>
        <pc:inkChg chg="mod">
          <ac:chgData name="Sherif Khattab" userId="c83b1e15-36f3-4f46-aceb-05aac24c545e" providerId="ADAL" clId="{68922303-928D-411F-A7C3-3BB84E857E8F}" dt="2021-02-25T15:33:13.874" v="59"/>
          <ac:inkMkLst>
            <pc:docMk/>
            <pc:sldMk cId="1810255753" sldId="524"/>
            <ac:inkMk id="24" creationId="{9BEFEA33-7F16-4E25-A550-EB450776C1E4}"/>
          </ac:inkMkLst>
        </pc:inkChg>
        <pc:inkChg chg="mod">
          <ac:chgData name="Sherif Khattab" userId="c83b1e15-36f3-4f46-aceb-05aac24c545e" providerId="ADAL" clId="{68922303-928D-411F-A7C3-3BB84E857E8F}" dt="2021-02-25T15:34:18.153" v="84"/>
          <ac:inkMkLst>
            <pc:docMk/>
            <pc:sldMk cId="1810255753" sldId="524"/>
            <ac:inkMk id="26" creationId="{8C344F7A-7ABF-4E21-BCE5-C99CF6F1C8A4}"/>
          </ac:inkMkLst>
        </pc:inkChg>
        <pc:inkChg chg="mod">
          <ac:chgData name="Sherif Khattab" userId="c83b1e15-36f3-4f46-aceb-05aac24c545e" providerId="ADAL" clId="{68922303-928D-411F-A7C3-3BB84E857E8F}" dt="2021-02-25T15:34:18.153" v="84"/>
          <ac:inkMkLst>
            <pc:docMk/>
            <pc:sldMk cId="1810255753" sldId="524"/>
            <ac:inkMk id="27" creationId="{4C24BD71-CD28-4CF3-8E20-D7A2882D857C}"/>
          </ac:inkMkLst>
        </pc:inkChg>
        <pc:inkChg chg="mod">
          <ac:chgData name="Sherif Khattab" userId="c83b1e15-36f3-4f46-aceb-05aac24c545e" providerId="ADAL" clId="{68922303-928D-411F-A7C3-3BB84E857E8F}" dt="2021-02-25T15:34:18.153" v="84"/>
          <ac:inkMkLst>
            <pc:docMk/>
            <pc:sldMk cId="1810255753" sldId="524"/>
            <ac:inkMk id="28" creationId="{38A4DDD9-B8AC-4930-8FED-67E24A25EF97}"/>
          </ac:inkMkLst>
        </pc:inkChg>
      </pc:sldChg>
      <pc:sldChg chg="addSp delSp modSp add mod">
        <pc:chgData name="Sherif Khattab" userId="c83b1e15-36f3-4f46-aceb-05aac24c545e" providerId="ADAL" clId="{68922303-928D-411F-A7C3-3BB84E857E8F}" dt="2021-02-25T15:34:16.581" v="83"/>
        <pc:sldMkLst>
          <pc:docMk/>
          <pc:sldMk cId="1613586742" sldId="525"/>
        </pc:sldMkLst>
        <pc:grpChg chg="mod">
          <ac:chgData name="Sherif Khattab" userId="c83b1e15-36f3-4f46-aceb-05aac24c545e" providerId="ADAL" clId="{68922303-928D-411F-A7C3-3BB84E857E8F}" dt="2021-02-25T15:29:49.257" v="18" actId="1076"/>
          <ac:grpSpMkLst>
            <pc:docMk/>
            <pc:sldMk cId="1613586742" sldId="525"/>
            <ac:grpSpMk id="8" creationId="{FD2C3776-ED61-4F82-A7E4-1CD1A4DD5B67}"/>
          </ac:grpSpMkLst>
        </pc:grpChg>
        <pc:grpChg chg="add del mod">
          <ac:chgData name="Sherif Khattab" userId="c83b1e15-36f3-4f46-aceb-05aac24c545e" providerId="ADAL" clId="{68922303-928D-411F-A7C3-3BB84E857E8F}" dt="2021-02-25T15:33:51.494" v="73" actId="478"/>
          <ac:grpSpMkLst>
            <pc:docMk/>
            <pc:sldMk cId="1613586742" sldId="525"/>
            <ac:grpSpMk id="20" creationId="{29E83F95-FADA-46DA-9E0A-F2F58EA14C39}"/>
          </ac:grpSpMkLst>
        </pc:grpChg>
        <pc:grpChg chg="add mod">
          <ac:chgData name="Sherif Khattab" userId="c83b1e15-36f3-4f46-aceb-05aac24c545e" providerId="ADAL" clId="{68922303-928D-411F-A7C3-3BB84E857E8F}" dt="2021-02-25T15:34:16.581" v="83"/>
          <ac:grpSpMkLst>
            <pc:docMk/>
            <pc:sldMk cId="1613586742" sldId="525"/>
            <ac:grpSpMk id="24" creationId="{489B8F4D-A971-4AC9-B6EF-A5C551617145}"/>
          </ac:grpSpMkLst>
        </pc:grpChg>
        <pc:graphicFrameChg chg="mod">
          <ac:chgData name="Sherif Khattab" userId="c83b1e15-36f3-4f46-aceb-05aac24c545e" providerId="ADAL" clId="{68922303-928D-411F-A7C3-3BB84E857E8F}" dt="2021-02-25T15:31:40.347" v="43"/>
          <ac:graphicFrameMkLst>
            <pc:docMk/>
            <pc:sldMk cId="1613586742" sldId="525"/>
            <ac:graphicFrameMk id="46128" creationId="{CC3071AF-5E82-4566-8B84-9DBAED71D174}"/>
          </ac:graphicFrameMkLst>
        </pc:graphicFrameChg>
        <pc:inkChg chg="mod">
          <ac:chgData name="Sherif Khattab" userId="c83b1e15-36f3-4f46-aceb-05aac24c545e" providerId="ADAL" clId="{68922303-928D-411F-A7C3-3BB84E857E8F}" dt="2021-02-25T15:33:15.612" v="60"/>
          <ac:inkMkLst>
            <pc:docMk/>
            <pc:sldMk cId="1613586742" sldId="525"/>
            <ac:inkMk id="21" creationId="{515A8D86-A84F-469F-866E-094EB73D098F}"/>
          </ac:inkMkLst>
        </pc:inkChg>
        <pc:inkChg chg="mod">
          <ac:chgData name="Sherif Khattab" userId="c83b1e15-36f3-4f46-aceb-05aac24c545e" providerId="ADAL" clId="{68922303-928D-411F-A7C3-3BB84E857E8F}" dt="2021-02-25T15:33:15.612" v="60"/>
          <ac:inkMkLst>
            <pc:docMk/>
            <pc:sldMk cId="1613586742" sldId="525"/>
            <ac:inkMk id="22" creationId="{423DABC6-65AC-4100-8B6D-F9BD0F1B7495}"/>
          </ac:inkMkLst>
        </pc:inkChg>
        <pc:inkChg chg="mod">
          <ac:chgData name="Sherif Khattab" userId="c83b1e15-36f3-4f46-aceb-05aac24c545e" providerId="ADAL" clId="{68922303-928D-411F-A7C3-3BB84E857E8F}" dt="2021-02-25T15:33:15.612" v="60"/>
          <ac:inkMkLst>
            <pc:docMk/>
            <pc:sldMk cId="1613586742" sldId="525"/>
            <ac:inkMk id="23" creationId="{541FE2EA-0860-49F5-B912-A26A433C7BF0}"/>
          </ac:inkMkLst>
        </pc:inkChg>
        <pc:inkChg chg="mod">
          <ac:chgData name="Sherif Khattab" userId="c83b1e15-36f3-4f46-aceb-05aac24c545e" providerId="ADAL" clId="{68922303-928D-411F-A7C3-3BB84E857E8F}" dt="2021-02-25T15:34:16.581" v="83"/>
          <ac:inkMkLst>
            <pc:docMk/>
            <pc:sldMk cId="1613586742" sldId="525"/>
            <ac:inkMk id="25" creationId="{24CED470-DC83-4705-BBE5-EBFD77021D67}"/>
          </ac:inkMkLst>
        </pc:inkChg>
        <pc:inkChg chg="mod">
          <ac:chgData name="Sherif Khattab" userId="c83b1e15-36f3-4f46-aceb-05aac24c545e" providerId="ADAL" clId="{68922303-928D-411F-A7C3-3BB84E857E8F}" dt="2021-02-25T15:34:16.581" v="83"/>
          <ac:inkMkLst>
            <pc:docMk/>
            <pc:sldMk cId="1613586742" sldId="525"/>
            <ac:inkMk id="26" creationId="{96D046AA-1700-46B1-8312-DFD772301AEF}"/>
          </ac:inkMkLst>
        </pc:inkChg>
        <pc:inkChg chg="mod">
          <ac:chgData name="Sherif Khattab" userId="c83b1e15-36f3-4f46-aceb-05aac24c545e" providerId="ADAL" clId="{68922303-928D-411F-A7C3-3BB84E857E8F}" dt="2021-02-25T15:34:16.581" v="83"/>
          <ac:inkMkLst>
            <pc:docMk/>
            <pc:sldMk cId="1613586742" sldId="525"/>
            <ac:inkMk id="27" creationId="{BB84EB2C-8438-43B7-9F18-F5023780B5D2}"/>
          </ac:inkMkLst>
        </pc:inkChg>
      </pc:sldChg>
      <pc:sldChg chg="addSp delSp modSp add mod">
        <pc:chgData name="Sherif Khattab" userId="c83b1e15-36f3-4f46-aceb-05aac24c545e" providerId="ADAL" clId="{68922303-928D-411F-A7C3-3BB84E857E8F}" dt="2021-02-25T15:34:14.848" v="82"/>
        <pc:sldMkLst>
          <pc:docMk/>
          <pc:sldMk cId="1883276906" sldId="526"/>
        </pc:sldMkLst>
        <pc:grpChg chg="mod">
          <ac:chgData name="Sherif Khattab" userId="c83b1e15-36f3-4f46-aceb-05aac24c545e" providerId="ADAL" clId="{68922303-928D-411F-A7C3-3BB84E857E8F}" dt="2021-02-25T15:32:15.622" v="47" actId="1076"/>
          <ac:grpSpMkLst>
            <pc:docMk/>
            <pc:sldMk cId="1883276906" sldId="526"/>
            <ac:grpSpMk id="5" creationId="{07EE03A1-8A90-4B73-A932-362DDC4DAE68}"/>
          </ac:grpSpMkLst>
        </pc:grpChg>
        <pc:grpChg chg="mod">
          <ac:chgData name="Sherif Khattab" userId="c83b1e15-36f3-4f46-aceb-05aac24c545e" providerId="ADAL" clId="{68922303-928D-411F-A7C3-3BB84E857E8F}" dt="2021-02-25T15:32:09.387" v="46" actId="1076"/>
          <ac:grpSpMkLst>
            <pc:docMk/>
            <pc:sldMk cId="1883276906" sldId="526"/>
            <ac:grpSpMk id="8" creationId="{FD2C3776-ED61-4F82-A7E4-1CD1A4DD5B67}"/>
          </ac:grpSpMkLst>
        </pc:grpChg>
        <pc:grpChg chg="add del mod">
          <ac:chgData name="Sherif Khattab" userId="c83b1e15-36f3-4f46-aceb-05aac24c545e" providerId="ADAL" clId="{68922303-928D-411F-A7C3-3BB84E857E8F}" dt="2021-02-25T15:33:54.130" v="74" actId="478"/>
          <ac:grpSpMkLst>
            <pc:docMk/>
            <pc:sldMk cId="1883276906" sldId="526"/>
            <ac:grpSpMk id="20" creationId="{58A023F6-A0E6-4E6D-AE80-C65134382A15}"/>
          </ac:grpSpMkLst>
        </pc:grpChg>
        <pc:grpChg chg="add mod">
          <ac:chgData name="Sherif Khattab" userId="c83b1e15-36f3-4f46-aceb-05aac24c545e" providerId="ADAL" clId="{68922303-928D-411F-A7C3-3BB84E857E8F}" dt="2021-02-25T15:34:14.848" v="82"/>
          <ac:grpSpMkLst>
            <pc:docMk/>
            <pc:sldMk cId="1883276906" sldId="526"/>
            <ac:grpSpMk id="24" creationId="{04C9EF9F-7D9B-4062-B47B-A74A7B936CE9}"/>
          </ac:grpSpMkLst>
        </pc:grpChg>
        <pc:graphicFrameChg chg="mod">
          <ac:chgData name="Sherif Khattab" userId="c83b1e15-36f3-4f46-aceb-05aac24c545e" providerId="ADAL" clId="{68922303-928D-411F-A7C3-3BB84E857E8F}" dt="2021-02-25T15:31:46.104" v="45"/>
          <ac:graphicFrameMkLst>
            <pc:docMk/>
            <pc:sldMk cId="1883276906" sldId="526"/>
            <ac:graphicFrameMk id="46128" creationId="{CC3071AF-5E82-4566-8B84-9DBAED71D174}"/>
          </ac:graphicFrameMkLst>
        </pc:graphicFrameChg>
        <pc:inkChg chg="mod">
          <ac:chgData name="Sherif Khattab" userId="c83b1e15-36f3-4f46-aceb-05aac24c545e" providerId="ADAL" clId="{68922303-928D-411F-A7C3-3BB84E857E8F}" dt="2021-02-25T15:33:16.894" v="61"/>
          <ac:inkMkLst>
            <pc:docMk/>
            <pc:sldMk cId="1883276906" sldId="526"/>
            <ac:inkMk id="21" creationId="{77FE3DB1-9F4D-4F26-9882-6C6E04C3F948}"/>
          </ac:inkMkLst>
        </pc:inkChg>
        <pc:inkChg chg="mod">
          <ac:chgData name="Sherif Khattab" userId="c83b1e15-36f3-4f46-aceb-05aac24c545e" providerId="ADAL" clId="{68922303-928D-411F-A7C3-3BB84E857E8F}" dt="2021-02-25T15:33:16.894" v="61"/>
          <ac:inkMkLst>
            <pc:docMk/>
            <pc:sldMk cId="1883276906" sldId="526"/>
            <ac:inkMk id="22" creationId="{3D3AF6BD-F255-4EE8-9788-0DB512EE0020}"/>
          </ac:inkMkLst>
        </pc:inkChg>
        <pc:inkChg chg="mod">
          <ac:chgData name="Sherif Khattab" userId="c83b1e15-36f3-4f46-aceb-05aac24c545e" providerId="ADAL" clId="{68922303-928D-411F-A7C3-3BB84E857E8F}" dt="2021-02-25T15:33:16.894" v="61"/>
          <ac:inkMkLst>
            <pc:docMk/>
            <pc:sldMk cId="1883276906" sldId="526"/>
            <ac:inkMk id="23" creationId="{694CC1EF-1049-4F73-B6DB-FB0EE7DEAE06}"/>
          </ac:inkMkLst>
        </pc:inkChg>
        <pc:inkChg chg="mod">
          <ac:chgData name="Sherif Khattab" userId="c83b1e15-36f3-4f46-aceb-05aac24c545e" providerId="ADAL" clId="{68922303-928D-411F-A7C3-3BB84E857E8F}" dt="2021-02-25T15:34:14.848" v="82"/>
          <ac:inkMkLst>
            <pc:docMk/>
            <pc:sldMk cId="1883276906" sldId="526"/>
            <ac:inkMk id="25" creationId="{5A70E83D-56D3-48BC-9DA5-65F365CB343A}"/>
          </ac:inkMkLst>
        </pc:inkChg>
        <pc:inkChg chg="mod">
          <ac:chgData name="Sherif Khattab" userId="c83b1e15-36f3-4f46-aceb-05aac24c545e" providerId="ADAL" clId="{68922303-928D-411F-A7C3-3BB84E857E8F}" dt="2021-02-25T15:34:14.848" v="82"/>
          <ac:inkMkLst>
            <pc:docMk/>
            <pc:sldMk cId="1883276906" sldId="526"/>
            <ac:inkMk id="26" creationId="{D120F32B-983D-4830-AC0B-C1C3D662C164}"/>
          </ac:inkMkLst>
        </pc:inkChg>
        <pc:inkChg chg="mod">
          <ac:chgData name="Sherif Khattab" userId="c83b1e15-36f3-4f46-aceb-05aac24c545e" providerId="ADAL" clId="{68922303-928D-411F-A7C3-3BB84E857E8F}" dt="2021-02-25T15:34:14.848" v="82"/>
          <ac:inkMkLst>
            <pc:docMk/>
            <pc:sldMk cId="1883276906" sldId="526"/>
            <ac:inkMk id="27" creationId="{1A1E20DD-46B9-4F79-9CDE-E864A6761CF7}"/>
          </ac:inkMkLst>
        </pc:inkChg>
      </pc:sldChg>
      <pc:sldChg chg="addSp modSp add mod">
        <pc:chgData name="Sherif Khattab" userId="c83b1e15-36f3-4f46-aceb-05aac24c545e" providerId="ADAL" clId="{68922303-928D-411F-A7C3-3BB84E857E8F}" dt="2021-02-25T15:34:22.555" v="86"/>
        <pc:sldMkLst>
          <pc:docMk/>
          <pc:sldMk cId="725852215" sldId="527"/>
        </pc:sldMkLst>
        <pc:grpChg chg="add mod">
          <ac:chgData name="Sherif Khattab" userId="c83b1e15-36f3-4f46-aceb-05aac24c545e" providerId="ADAL" clId="{68922303-928D-411F-A7C3-3BB84E857E8F}" dt="2021-02-25T15:34:22.555" v="86"/>
          <ac:grpSpMkLst>
            <pc:docMk/>
            <pc:sldMk cId="725852215" sldId="527"/>
            <ac:grpSpMk id="20" creationId="{BE4A55BC-29E1-4DBF-A2B5-D0922C0878EF}"/>
          </ac:grpSpMkLst>
        </pc:grpChg>
        <pc:graphicFrameChg chg="mod modGraphic">
          <ac:chgData name="Sherif Khattab" userId="c83b1e15-36f3-4f46-aceb-05aac24c545e" providerId="ADAL" clId="{68922303-928D-411F-A7C3-3BB84E857E8F}" dt="2021-02-25T15:30:24.460" v="28" actId="14100"/>
          <ac:graphicFrameMkLst>
            <pc:docMk/>
            <pc:sldMk cId="725852215" sldId="527"/>
            <ac:graphicFrameMk id="46128" creationId="{CC3071AF-5E82-4566-8B84-9DBAED71D174}"/>
          </ac:graphicFrameMkLst>
        </pc:graphicFrameChg>
        <pc:inkChg chg="add">
          <ac:chgData name="Sherif Khattab" userId="c83b1e15-36f3-4f46-aceb-05aac24c545e" providerId="ADAL" clId="{68922303-928D-411F-A7C3-3BB84E857E8F}" dt="2021-02-25T15:30:31.854" v="29" actId="9405"/>
          <ac:inkMkLst>
            <pc:docMk/>
            <pc:sldMk cId="725852215" sldId="527"/>
            <ac:inkMk id="9" creationId="{18C9A629-B79B-4AE8-B4EF-F243FFC0A254}"/>
          </ac:inkMkLst>
        </pc:inkChg>
        <pc:inkChg chg="mod">
          <ac:chgData name="Sherif Khattab" userId="c83b1e15-36f3-4f46-aceb-05aac24c545e" providerId="ADAL" clId="{68922303-928D-411F-A7C3-3BB84E857E8F}" dt="2021-02-25T15:34:22.555" v="86"/>
          <ac:inkMkLst>
            <pc:docMk/>
            <pc:sldMk cId="725852215" sldId="527"/>
            <ac:inkMk id="21" creationId="{BDB481F9-1233-4961-9298-2BA18315E469}"/>
          </ac:inkMkLst>
        </pc:inkChg>
        <pc:inkChg chg="mod">
          <ac:chgData name="Sherif Khattab" userId="c83b1e15-36f3-4f46-aceb-05aac24c545e" providerId="ADAL" clId="{68922303-928D-411F-A7C3-3BB84E857E8F}" dt="2021-02-25T15:34:22.555" v="86"/>
          <ac:inkMkLst>
            <pc:docMk/>
            <pc:sldMk cId="725852215" sldId="527"/>
            <ac:inkMk id="22" creationId="{5B25E5E3-4315-430A-B075-C4730AF435F1}"/>
          </ac:inkMkLst>
        </pc:inkChg>
        <pc:inkChg chg="mod">
          <ac:chgData name="Sherif Khattab" userId="c83b1e15-36f3-4f46-aceb-05aac24c545e" providerId="ADAL" clId="{68922303-928D-411F-A7C3-3BB84E857E8F}" dt="2021-02-25T15:34:22.555" v="86"/>
          <ac:inkMkLst>
            <pc:docMk/>
            <pc:sldMk cId="725852215" sldId="527"/>
            <ac:inkMk id="23" creationId="{E0B4384F-42BD-4E09-87D0-FC1D618F58DB}"/>
          </ac:inkMkLst>
        </pc:inkChg>
      </pc:sldChg>
      <pc:sldChg chg="addSp delSp modSp add mod">
        <pc:chgData name="Sherif Khattab" userId="c83b1e15-36f3-4f46-aceb-05aac24c545e" providerId="ADAL" clId="{68922303-928D-411F-A7C3-3BB84E857E8F}" dt="2021-02-25T15:34:40.227" v="90"/>
        <pc:sldMkLst>
          <pc:docMk/>
          <pc:sldMk cId="2733511410" sldId="528"/>
        </pc:sldMkLst>
        <pc:grpChg chg="add del mod">
          <ac:chgData name="Sherif Khattab" userId="c83b1e15-36f3-4f46-aceb-05aac24c545e" providerId="ADAL" clId="{68922303-928D-411F-A7C3-3BB84E857E8F}" dt="2021-02-25T15:33:56.372" v="75" actId="478"/>
          <ac:grpSpMkLst>
            <pc:docMk/>
            <pc:sldMk cId="2733511410" sldId="528"/>
            <ac:grpSpMk id="22" creationId="{07197F5D-2AEE-4C22-86BB-DE79EB38B9A6}"/>
          </ac:grpSpMkLst>
        </pc:grpChg>
        <pc:grpChg chg="add mod">
          <ac:chgData name="Sherif Khattab" userId="c83b1e15-36f3-4f46-aceb-05aac24c545e" providerId="ADAL" clId="{68922303-928D-411F-A7C3-3BB84E857E8F}" dt="2021-02-25T15:34:13.239" v="81"/>
          <ac:grpSpMkLst>
            <pc:docMk/>
            <pc:sldMk cId="2733511410" sldId="528"/>
            <ac:grpSpMk id="26" creationId="{2C497391-EE2C-445E-BE41-DF000C073817}"/>
          </ac:grpSpMkLst>
        </pc:grpChg>
        <pc:grpChg chg="add mod">
          <ac:chgData name="Sherif Khattab" userId="c83b1e15-36f3-4f46-aceb-05aac24c545e" providerId="ADAL" clId="{68922303-928D-411F-A7C3-3BB84E857E8F}" dt="2021-02-25T15:34:40.227" v="90"/>
          <ac:grpSpMkLst>
            <pc:docMk/>
            <pc:sldMk cId="2733511410" sldId="528"/>
            <ac:grpSpMk id="30" creationId="{F5E86DA5-0912-4F72-AB6B-95DC9FA0CF23}"/>
          </ac:grpSpMkLst>
        </pc:grpChg>
        <pc:inkChg chg="add">
          <ac:chgData name="Sherif Khattab" userId="c83b1e15-36f3-4f46-aceb-05aac24c545e" providerId="ADAL" clId="{68922303-928D-411F-A7C3-3BB84E857E8F}" dt="2021-02-25T15:32:26.841" v="49" actId="9405"/>
          <ac:inkMkLst>
            <pc:docMk/>
            <pc:sldMk cId="2733511410" sldId="528"/>
            <ac:inkMk id="10" creationId="{CC4879D0-E4EF-43C2-8CE5-54B975817308}"/>
          </ac:inkMkLst>
        </pc:inkChg>
        <pc:inkChg chg="add">
          <ac:chgData name="Sherif Khattab" userId="c83b1e15-36f3-4f46-aceb-05aac24c545e" providerId="ADAL" clId="{68922303-928D-411F-A7C3-3BB84E857E8F}" dt="2021-02-25T15:32:28.992" v="50" actId="9405"/>
          <ac:inkMkLst>
            <pc:docMk/>
            <pc:sldMk cId="2733511410" sldId="528"/>
            <ac:inkMk id="11" creationId="{3E138234-CED9-453A-925F-2A290BA38180}"/>
          </ac:inkMkLst>
        </pc:inkChg>
        <pc:inkChg chg="mod">
          <ac:chgData name="Sherif Khattab" userId="c83b1e15-36f3-4f46-aceb-05aac24c545e" providerId="ADAL" clId="{68922303-928D-411F-A7C3-3BB84E857E8F}" dt="2021-02-25T15:33:18.831" v="62"/>
          <ac:inkMkLst>
            <pc:docMk/>
            <pc:sldMk cId="2733511410" sldId="528"/>
            <ac:inkMk id="23" creationId="{F5DFA5A9-217A-44F3-A55E-B10CA0A681B8}"/>
          </ac:inkMkLst>
        </pc:inkChg>
        <pc:inkChg chg="mod">
          <ac:chgData name="Sherif Khattab" userId="c83b1e15-36f3-4f46-aceb-05aac24c545e" providerId="ADAL" clId="{68922303-928D-411F-A7C3-3BB84E857E8F}" dt="2021-02-25T15:33:18.831" v="62"/>
          <ac:inkMkLst>
            <pc:docMk/>
            <pc:sldMk cId="2733511410" sldId="528"/>
            <ac:inkMk id="24" creationId="{C5044AE5-4F67-42A7-B8AF-648F8F30AD40}"/>
          </ac:inkMkLst>
        </pc:inkChg>
        <pc:inkChg chg="mod">
          <ac:chgData name="Sherif Khattab" userId="c83b1e15-36f3-4f46-aceb-05aac24c545e" providerId="ADAL" clId="{68922303-928D-411F-A7C3-3BB84E857E8F}" dt="2021-02-25T15:33:18.831" v="62"/>
          <ac:inkMkLst>
            <pc:docMk/>
            <pc:sldMk cId="2733511410" sldId="528"/>
            <ac:inkMk id="25" creationId="{236165A6-09C5-4318-BF1F-65A0761D2B12}"/>
          </ac:inkMkLst>
        </pc:inkChg>
        <pc:inkChg chg="mod">
          <ac:chgData name="Sherif Khattab" userId="c83b1e15-36f3-4f46-aceb-05aac24c545e" providerId="ADAL" clId="{68922303-928D-411F-A7C3-3BB84E857E8F}" dt="2021-02-25T15:34:13.239" v="81"/>
          <ac:inkMkLst>
            <pc:docMk/>
            <pc:sldMk cId="2733511410" sldId="528"/>
            <ac:inkMk id="27" creationId="{DF004C4D-17C0-4FA2-A5DB-44D4A641FF4E}"/>
          </ac:inkMkLst>
        </pc:inkChg>
        <pc:inkChg chg="mod">
          <ac:chgData name="Sherif Khattab" userId="c83b1e15-36f3-4f46-aceb-05aac24c545e" providerId="ADAL" clId="{68922303-928D-411F-A7C3-3BB84E857E8F}" dt="2021-02-25T15:34:13.239" v="81"/>
          <ac:inkMkLst>
            <pc:docMk/>
            <pc:sldMk cId="2733511410" sldId="528"/>
            <ac:inkMk id="28" creationId="{632434A5-4C94-4DF9-B515-DA174E41077D}"/>
          </ac:inkMkLst>
        </pc:inkChg>
        <pc:inkChg chg="mod">
          <ac:chgData name="Sherif Khattab" userId="c83b1e15-36f3-4f46-aceb-05aac24c545e" providerId="ADAL" clId="{68922303-928D-411F-A7C3-3BB84E857E8F}" dt="2021-02-25T15:34:13.239" v="81"/>
          <ac:inkMkLst>
            <pc:docMk/>
            <pc:sldMk cId="2733511410" sldId="528"/>
            <ac:inkMk id="29" creationId="{98599847-4B96-41EB-9B91-B77C3A8DF6EF}"/>
          </ac:inkMkLst>
        </pc:inkChg>
        <pc:inkChg chg="mod">
          <ac:chgData name="Sherif Khattab" userId="c83b1e15-36f3-4f46-aceb-05aac24c545e" providerId="ADAL" clId="{68922303-928D-411F-A7C3-3BB84E857E8F}" dt="2021-02-25T15:34:40.227" v="90"/>
          <ac:inkMkLst>
            <pc:docMk/>
            <pc:sldMk cId="2733511410" sldId="528"/>
            <ac:inkMk id="31" creationId="{3F3DC570-F831-4B9A-97D8-17659D9601A6}"/>
          </ac:inkMkLst>
        </pc:inkChg>
        <pc:inkChg chg="mod">
          <ac:chgData name="Sherif Khattab" userId="c83b1e15-36f3-4f46-aceb-05aac24c545e" providerId="ADAL" clId="{68922303-928D-411F-A7C3-3BB84E857E8F}" dt="2021-02-25T15:34:40.227" v="90"/>
          <ac:inkMkLst>
            <pc:docMk/>
            <pc:sldMk cId="2733511410" sldId="528"/>
            <ac:inkMk id="32" creationId="{6A6ED826-6AC9-46D9-99A0-89825DEBC252}"/>
          </ac:inkMkLst>
        </pc:inkChg>
        <pc:inkChg chg="mod">
          <ac:chgData name="Sherif Khattab" userId="c83b1e15-36f3-4f46-aceb-05aac24c545e" providerId="ADAL" clId="{68922303-928D-411F-A7C3-3BB84E857E8F}" dt="2021-02-25T15:34:40.227" v="90"/>
          <ac:inkMkLst>
            <pc:docMk/>
            <pc:sldMk cId="2733511410" sldId="528"/>
            <ac:inkMk id="33" creationId="{28744C6D-1548-4AB0-B1E7-64FE0873EDDF}"/>
          </ac:inkMkLst>
        </pc:inkChg>
      </pc:sldChg>
      <pc:sldChg chg="addSp delSp modSp add mod">
        <pc:chgData name="Sherif Khattab" userId="c83b1e15-36f3-4f46-aceb-05aac24c545e" providerId="ADAL" clId="{68922303-928D-411F-A7C3-3BB84E857E8F}" dt="2021-02-25T15:35:06.699" v="95" actId="9405"/>
        <pc:sldMkLst>
          <pc:docMk/>
          <pc:sldMk cId="2369676605" sldId="529"/>
        </pc:sldMkLst>
        <pc:grpChg chg="mod">
          <ac:chgData name="Sherif Khattab" userId="c83b1e15-36f3-4f46-aceb-05aac24c545e" providerId="ADAL" clId="{68922303-928D-411F-A7C3-3BB84E857E8F}" dt="2021-02-25T15:32:39.431" v="52" actId="1076"/>
          <ac:grpSpMkLst>
            <pc:docMk/>
            <pc:sldMk cId="2369676605" sldId="529"/>
            <ac:grpSpMk id="8" creationId="{FD2C3776-ED61-4F82-A7E4-1CD1A4DD5B67}"/>
          </ac:grpSpMkLst>
        </pc:grpChg>
        <pc:grpChg chg="mod">
          <ac:chgData name="Sherif Khattab" userId="c83b1e15-36f3-4f46-aceb-05aac24c545e" providerId="ADAL" clId="{68922303-928D-411F-A7C3-3BB84E857E8F}" dt="2021-02-25T15:34:08.612" v="79" actId="1076"/>
          <ac:grpSpMkLst>
            <pc:docMk/>
            <pc:sldMk cId="2369676605" sldId="529"/>
            <ac:grpSpMk id="17" creationId="{3510D441-2B49-4B2D-82FB-411F93EFDB99}"/>
          </ac:grpSpMkLst>
        </pc:grpChg>
        <pc:grpChg chg="add del mod">
          <ac:chgData name="Sherif Khattab" userId="c83b1e15-36f3-4f46-aceb-05aac24c545e" providerId="ADAL" clId="{68922303-928D-411F-A7C3-3BB84E857E8F}" dt="2021-02-25T15:34:38.210" v="89" actId="21"/>
          <ac:grpSpMkLst>
            <pc:docMk/>
            <pc:sldMk cId="2369676605" sldId="529"/>
            <ac:grpSpMk id="22" creationId="{73883308-669B-4096-A6D6-48EDDBE95FC4}"/>
          </ac:grpSpMkLst>
        </pc:grpChg>
        <pc:grpChg chg="add mod">
          <ac:chgData name="Sherif Khattab" userId="c83b1e15-36f3-4f46-aceb-05aac24c545e" providerId="ADAL" clId="{68922303-928D-411F-A7C3-3BB84E857E8F}" dt="2021-02-25T15:34:42.935" v="91"/>
          <ac:grpSpMkLst>
            <pc:docMk/>
            <pc:sldMk cId="2369676605" sldId="529"/>
            <ac:grpSpMk id="32" creationId="{576641C3-C57D-4FCD-ACA2-942C5769B10B}"/>
          </ac:grpSpMkLst>
        </pc:grpChg>
        <pc:graphicFrameChg chg="modGraphic">
          <ac:chgData name="Sherif Khattab" userId="c83b1e15-36f3-4f46-aceb-05aac24c545e" providerId="ADAL" clId="{68922303-928D-411F-A7C3-3BB84E857E8F}" dt="2021-02-25T15:34:58.842" v="94" actId="20577"/>
          <ac:graphicFrameMkLst>
            <pc:docMk/>
            <pc:sldMk cId="2369676605" sldId="529"/>
            <ac:graphicFrameMk id="46128" creationId="{CC3071AF-5E82-4566-8B84-9DBAED71D174}"/>
          </ac:graphicFrameMkLst>
        </pc:graphicFrameChg>
        <pc:inkChg chg="del">
          <ac:chgData name="Sherif Khattab" userId="c83b1e15-36f3-4f46-aceb-05aac24c545e" providerId="ADAL" clId="{68922303-928D-411F-A7C3-3BB84E857E8F}" dt="2021-02-25T15:34:52.255" v="92" actId="478"/>
          <ac:inkMkLst>
            <pc:docMk/>
            <pc:sldMk cId="2369676605" sldId="529"/>
            <ac:inkMk id="11" creationId="{3E138234-CED9-453A-925F-2A290BA38180}"/>
          </ac:inkMkLst>
        </pc:inkChg>
        <pc:inkChg chg="add del">
          <ac:chgData name="Sherif Khattab" userId="c83b1e15-36f3-4f46-aceb-05aac24c545e" providerId="ADAL" clId="{68922303-928D-411F-A7C3-3BB84E857E8F}" dt="2021-02-25T15:33:26.863" v="65" actId="9405"/>
          <ac:inkMkLst>
            <pc:docMk/>
            <pc:sldMk cId="2369676605" sldId="529"/>
            <ac:inkMk id="12" creationId="{9BA5A6F2-92B8-44C2-817A-17D4828E5163}"/>
          </ac:inkMkLst>
        </pc:inkChg>
        <pc:inkChg chg="add del">
          <ac:chgData name="Sherif Khattab" userId="c83b1e15-36f3-4f46-aceb-05aac24c545e" providerId="ADAL" clId="{68922303-928D-411F-A7C3-3BB84E857E8F}" dt="2021-02-25T15:34:06.384" v="78" actId="478"/>
          <ac:inkMkLst>
            <pc:docMk/>
            <pc:sldMk cId="2369676605" sldId="529"/>
            <ac:inkMk id="13" creationId="{543FE872-ACD5-42F1-AF47-4F684A79D2DC}"/>
          </ac:inkMkLst>
        </pc:inkChg>
        <pc:inkChg chg="add mod">
          <ac:chgData name="Sherif Khattab" userId="c83b1e15-36f3-4f46-aceb-05aac24c545e" providerId="ADAL" clId="{68922303-928D-411F-A7C3-3BB84E857E8F}" dt="2021-02-25T15:33:30.150" v="70"/>
          <ac:inkMkLst>
            <pc:docMk/>
            <pc:sldMk cId="2369676605" sldId="529"/>
            <ac:inkMk id="14" creationId="{C17CE659-A06C-489D-A038-E7FC9659C440}"/>
          </ac:inkMkLst>
        </pc:inkChg>
        <pc:inkChg chg="add mod">
          <ac:chgData name="Sherif Khattab" userId="c83b1e15-36f3-4f46-aceb-05aac24c545e" providerId="ADAL" clId="{68922303-928D-411F-A7C3-3BB84E857E8F}" dt="2021-02-25T15:33:30.150" v="70"/>
          <ac:inkMkLst>
            <pc:docMk/>
            <pc:sldMk cId="2369676605" sldId="529"/>
            <ac:inkMk id="15" creationId="{C5345B72-330D-494E-BA0B-6AEE0655AABE}"/>
          </ac:inkMkLst>
        </pc:inkChg>
        <pc:inkChg chg="add mod">
          <ac:chgData name="Sherif Khattab" userId="c83b1e15-36f3-4f46-aceb-05aac24c545e" providerId="ADAL" clId="{68922303-928D-411F-A7C3-3BB84E857E8F}" dt="2021-02-25T15:33:30.150" v="70"/>
          <ac:inkMkLst>
            <pc:docMk/>
            <pc:sldMk cId="2369676605" sldId="529"/>
            <ac:inkMk id="16" creationId="{B0775E72-49B3-469B-A372-35E43925E4EA}"/>
          </ac:inkMkLst>
        </pc:inkChg>
        <pc:inkChg chg="add">
          <ac:chgData name="Sherif Khattab" userId="c83b1e15-36f3-4f46-aceb-05aac24c545e" providerId="ADAL" clId="{68922303-928D-411F-A7C3-3BB84E857E8F}" dt="2021-02-25T15:35:06.699" v="95" actId="9405"/>
          <ac:inkMkLst>
            <pc:docMk/>
            <pc:sldMk cId="2369676605" sldId="529"/>
            <ac:inkMk id="18" creationId="{C95178F8-2283-4681-9458-00A9BD73E4EF}"/>
          </ac:inkMkLst>
        </pc:inkChg>
        <pc:inkChg chg="mod">
          <ac:chgData name="Sherif Khattab" userId="c83b1e15-36f3-4f46-aceb-05aac24c545e" providerId="ADAL" clId="{68922303-928D-411F-A7C3-3BB84E857E8F}" dt="2021-02-25T15:33:20.429" v="63"/>
          <ac:inkMkLst>
            <pc:docMk/>
            <pc:sldMk cId="2369676605" sldId="529"/>
            <ac:inkMk id="23" creationId="{F8835861-0667-48A3-8E3D-B199E8440B15}"/>
          </ac:inkMkLst>
        </pc:inkChg>
        <pc:inkChg chg="mod">
          <ac:chgData name="Sherif Khattab" userId="c83b1e15-36f3-4f46-aceb-05aac24c545e" providerId="ADAL" clId="{68922303-928D-411F-A7C3-3BB84E857E8F}" dt="2021-02-25T15:33:20.429" v="63"/>
          <ac:inkMkLst>
            <pc:docMk/>
            <pc:sldMk cId="2369676605" sldId="529"/>
            <ac:inkMk id="24" creationId="{730B2DFB-A984-453E-9B28-8F03F8428363}"/>
          </ac:inkMkLst>
        </pc:inkChg>
        <pc:inkChg chg="mod">
          <ac:chgData name="Sherif Khattab" userId="c83b1e15-36f3-4f46-aceb-05aac24c545e" providerId="ADAL" clId="{68922303-928D-411F-A7C3-3BB84E857E8F}" dt="2021-02-25T15:33:20.429" v="63"/>
          <ac:inkMkLst>
            <pc:docMk/>
            <pc:sldMk cId="2369676605" sldId="529"/>
            <ac:inkMk id="25" creationId="{1E5583D5-15E7-4E3D-84B3-E4995ED99077}"/>
          </ac:inkMkLst>
        </pc:inkChg>
        <pc:inkChg chg="mod">
          <ac:chgData name="Sherif Khattab" userId="c83b1e15-36f3-4f46-aceb-05aac24c545e" providerId="ADAL" clId="{68922303-928D-411F-A7C3-3BB84E857E8F}" dt="2021-02-25T15:34:42.935" v="91"/>
          <ac:inkMkLst>
            <pc:docMk/>
            <pc:sldMk cId="2369676605" sldId="529"/>
            <ac:inkMk id="33" creationId="{2FDD1CF8-60EB-4170-BFDA-558A101495F0}"/>
          </ac:inkMkLst>
        </pc:inkChg>
        <pc:inkChg chg="mod">
          <ac:chgData name="Sherif Khattab" userId="c83b1e15-36f3-4f46-aceb-05aac24c545e" providerId="ADAL" clId="{68922303-928D-411F-A7C3-3BB84E857E8F}" dt="2021-02-25T15:34:42.935" v="91"/>
          <ac:inkMkLst>
            <pc:docMk/>
            <pc:sldMk cId="2369676605" sldId="529"/>
            <ac:inkMk id="34" creationId="{32A47678-19D3-46C9-BEB4-D5C994E19D20}"/>
          </ac:inkMkLst>
        </pc:inkChg>
        <pc:inkChg chg="mod">
          <ac:chgData name="Sherif Khattab" userId="c83b1e15-36f3-4f46-aceb-05aac24c545e" providerId="ADAL" clId="{68922303-928D-411F-A7C3-3BB84E857E8F}" dt="2021-02-25T15:34:42.935" v="91"/>
          <ac:inkMkLst>
            <pc:docMk/>
            <pc:sldMk cId="2369676605" sldId="529"/>
            <ac:inkMk id="35" creationId="{0C53EE76-8464-4E3D-8E31-06147658738F}"/>
          </ac:inkMkLst>
        </pc:inkChg>
      </pc:sldChg>
      <pc:sldChg chg="addSp delSp modSp add mod">
        <pc:chgData name="Sherif Khattab" userId="c83b1e15-36f3-4f46-aceb-05aac24c545e" providerId="ADAL" clId="{68922303-928D-411F-A7C3-3BB84E857E8F}" dt="2021-02-25T15:35:50.642" v="106"/>
        <pc:sldMkLst>
          <pc:docMk/>
          <pc:sldMk cId="2849079961" sldId="530"/>
        </pc:sldMkLst>
        <pc:grpChg chg="mod">
          <ac:chgData name="Sherif Khattab" userId="c83b1e15-36f3-4f46-aceb-05aac24c545e" providerId="ADAL" clId="{68922303-928D-411F-A7C3-3BB84E857E8F}" dt="2021-02-25T15:35:27.564" v="99" actId="1076"/>
          <ac:grpSpMkLst>
            <pc:docMk/>
            <pc:sldMk cId="2849079961" sldId="530"/>
            <ac:grpSpMk id="5" creationId="{07EE03A1-8A90-4B73-A932-362DDC4DAE68}"/>
          </ac:grpSpMkLst>
        </pc:grpChg>
        <pc:grpChg chg="mod">
          <ac:chgData name="Sherif Khattab" userId="c83b1e15-36f3-4f46-aceb-05aac24c545e" providerId="ADAL" clId="{68922303-928D-411F-A7C3-3BB84E857E8F}" dt="2021-02-25T15:35:20.984" v="98" actId="1076"/>
          <ac:grpSpMkLst>
            <pc:docMk/>
            <pc:sldMk cId="2849079961" sldId="530"/>
            <ac:grpSpMk id="8" creationId="{FD2C3776-ED61-4F82-A7E4-1CD1A4DD5B67}"/>
          </ac:grpSpMkLst>
        </pc:grpChg>
        <pc:grpChg chg="mod">
          <ac:chgData name="Sherif Khattab" userId="c83b1e15-36f3-4f46-aceb-05aac24c545e" providerId="ADAL" clId="{68922303-928D-411F-A7C3-3BB84E857E8F}" dt="2021-02-25T15:35:50.642" v="106"/>
          <ac:grpSpMkLst>
            <pc:docMk/>
            <pc:sldMk cId="2849079961" sldId="530"/>
            <ac:grpSpMk id="22" creationId="{CDE3D77A-937B-48C1-8D38-4F443B732E84}"/>
          </ac:grpSpMkLst>
        </pc:grpChg>
        <pc:inkChg chg="add">
          <ac:chgData name="Sherif Khattab" userId="c83b1e15-36f3-4f46-aceb-05aac24c545e" providerId="ADAL" clId="{68922303-928D-411F-A7C3-3BB84E857E8F}" dt="2021-02-25T15:35:42.367" v="100" actId="9405"/>
          <ac:inkMkLst>
            <pc:docMk/>
            <pc:sldMk cId="2849079961" sldId="530"/>
            <ac:inkMk id="11" creationId="{8618FCC5-C92D-4747-B4F4-CF36073CE727}"/>
          </ac:inkMkLst>
        </pc:inkChg>
        <pc:inkChg chg="add">
          <ac:chgData name="Sherif Khattab" userId="c83b1e15-36f3-4f46-aceb-05aac24c545e" providerId="ADAL" clId="{68922303-928D-411F-A7C3-3BB84E857E8F}" dt="2021-02-25T15:35:46.157" v="101" actId="9405"/>
          <ac:inkMkLst>
            <pc:docMk/>
            <pc:sldMk cId="2849079961" sldId="530"/>
            <ac:inkMk id="12" creationId="{963CCEE0-47C6-4C91-845F-232C86172F1B}"/>
          </ac:inkMkLst>
        </pc:inkChg>
        <pc:inkChg chg="add mod">
          <ac:chgData name="Sherif Khattab" userId="c83b1e15-36f3-4f46-aceb-05aac24c545e" providerId="ADAL" clId="{68922303-928D-411F-A7C3-3BB84E857E8F}" dt="2021-02-25T15:35:50.642" v="106"/>
          <ac:inkMkLst>
            <pc:docMk/>
            <pc:sldMk cId="2849079961" sldId="530"/>
            <ac:inkMk id="13" creationId="{E39090CA-70A8-45C3-A557-186B0734F8F8}"/>
          </ac:inkMkLst>
        </pc:inkChg>
        <pc:inkChg chg="del">
          <ac:chgData name="Sherif Khattab" userId="c83b1e15-36f3-4f46-aceb-05aac24c545e" providerId="ADAL" clId="{68922303-928D-411F-A7C3-3BB84E857E8F}" dt="2021-02-25T15:35:18.476" v="97" actId="478"/>
          <ac:inkMkLst>
            <pc:docMk/>
            <pc:sldMk cId="2849079961" sldId="530"/>
            <ac:inkMk id="18" creationId="{C95178F8-2283-4681-9458-00A9BD73E4EF}"/>
          </ac:inkMkLst>
        </pc:inkChg>
        <pc:inkChg chg="add mod">
          <ac:chgData name="Sherif Khattab" userId="c83b1e15-36f3-4f46-aceb-05aac24c545e" providerId="ADAL" clId="{68922303-928D-411F-A7C3-3BB84E857E8F}" dt="2021-02-25T15:35:50.642" v="106"/>
          <ac:inkMkLst>
            <pc:docMk/>
            <pc:sldMk cId="2849079961" sldId="530"/>
            <ac:inkMk id="19" creationId="{ED8162B8-C7A5-40AE-A15F-2CB0C2596BC4}"/>
          </ac:inkMkLst>
        </pc:inkChg>
        <pc:inkChg chg="add mod">
          <ac:chgData name="Sherif Khattab" userId="c83b1e15-36f3-4f46-aceb-05aac24c545e" providerId="ADAL" clId="{68922303-928D-411F-A7C3-3BB84E857E8F}" dt="2021-02-25T15:35:50.642" v="106"/>
          <ac:inkMkLst>
            <pc:docMk/>
            <pc:sldMk cId="2849079961" sldId="530"/>
            <ac:inkMk id="20" creationId="{EE2257D2-70ED-4903-A214-8F0BC3FC10DC}"/>
          </ac:inkMkLst>
        </pc:inkChg>
        <pc:inkChg chg="add mod">
          <ac:chgData name="Sherif Khattab" userId="c83b1e15-36f3-4f46-aceb-05aac24c545e" providerId="ADAL" clId="{68922303-928D-411F-A7C3-3BB84E857E8F}" dt="2021-02-25T15:35:50.642" v="106"/>
          <ac:inkMkLst>
            <pc:docMk/>
            <pc:sldMk cId="2849079961" sldId="530"/>
            <ac:inkMk id="21" creationId="{7D60A6FE-6F6F-4A04-AED8-67E9DB5D8231}"/>
          </ac:inkMkLst>
        </pc:inkChg>
      </pc:sldChg>
      <pc:sldChg chg="addSp delSp modSp add mod">
        <pc:chgData name="Sherif Khattab" userId="c83b1e15-36f3-4f46-aceb-05aac24c545e" providerId="ADAL" clId="{68922303-928D-411F-A7C3-3BB84E857E8F}" dt="2021-02-25T15:36:21.935" v="119" actId="9405"/>
        <pc:sldMkLst>
          <pc:docMk/>
          <pc:sldMk cId="198862008" sldId="531"/>
        </pc:sldMkLst>
        <pc:grpChg chg="mod">
          <ac:chgData name="Sherif Khattab" userId="c83b1e15-36f3-4f46-aceb-05aac24c545e" providerId="ADAL" clId="{68922303-928D-411F-A7C3-3BB84E857E8F}" dt="2021-02-25T15:36:01.268" v="109" actId="1076"/>
          <ac:grpSpMkLst>
            <pc:docMk/>
            <pc:sldMk cId="198862008" sldId="531"/>
            <ac:grpSpMk id="8" creationId="{FD2C3776-ED61-4F82-A7E4-1CD1A4DD5B67}"/>
          </ac:grpSpMkLst>
        </pc:grpChg>
        <pc:graphicFrameChg chg="modGraphic">
          <ac:chgData name="Sherif Khattab" userId="c83b1e15-36f3-4f46-aceb-05aac24c545e" providerId="ADAL" clId="{68922303-928D-411F-A7C3-3BB84E857E8F}" dt="2021-02-25T15:36:17.253" v="116" actId="14100"/>
          <ac:graphicFrameMkLst>
            <pc:docMk/>
            <pc:sldMk cId="198862008" sldId="531"/>
            <ac:graphicFrameMk id="46128" creationId="{CC3071AF-5E82-4566-8B84-9DBAED71D174}"/>
          </ac:graphicFrameMkLst>
        </pc:graphicFrameChg>
        <pc:inkChg chg="del">
          <ac:chgData name="Sherif Khattab" userId="c83b1e15-36f3-4f46-aceb-05aac24c545e" providerId="ADAL" clId="{68922303-928D-411F-A7C3-3BB84E857E8F}" dt="2021-02-25T15:35:57.862" v="108" actId="478"/>
          <ac:inkMkLst>
            <pc:docMk/>
            <pc:sldMk cId="198862008" sldId="531"/>
            <ac:inkMk id="12" creationId="{963CCEE0-47C6-4C91-845F-232C86172F1B}"/>
          </ac:inkMkLst>
        </pc:inkChg>
        <pc:inkChg chg="add del">
          <ac:chgData name="Sherif Khattab" userId="c83b1e15-36f3-4f46-aceb-05aac24c545e" providerId="ADAL" clId="{68922303-928D-411F-A7C3-3BB84E857E8F}" dt="2021-02-25T15:36:19.291" v="118" actId="9405"/>
          <ac:inkMkLst>
            <pc:docMk/>
            <pc:sldMk cId="198862008" sldId="531"/>
            <ac:inkMk id="18" creationId="{FBDFFF6B-147F-4763-9DCA-107578AF893C}"/>
          </ac:inkMkLst>
        </pc:inkChg>
        <pc:inkChg chg="add">
          <ac:chgData name="Sherif Khattab" userId="c83b1e15-36f3-4f46-aceb-05aac24c545e" providerId="ADAL" clId="{68922303-928D-411F-A7C3-3BB84E857E8F}" dt="2021-02-25T15:36:21.935" v="119" actId="9405"/>
          <ac:inkMkLst>
            <pc:docMk/>
            <pc:sldMk cId="198862008" sldId="531"/>
            <ac:inkMk id="23" creationId="{93355A70-1799-4574-A335-EC3E21B16810}"/>
          </ac:inkMkLst>
        </pc:inkChg>
      </pc:sldChg>
      <pc:sldChg chg="addSp delSp modSp add mod">
        <pc:chgData name="Sherif Khattab" userId="c83b1e15-36f3-4f46-aceb-05aac24c545e" providerId="ADAL" clId="{68922303-928D-411F-A7C3-3BB84E857E8F}" dt="2021-02-25T15:36:51.907" v="129"/>
        <pc:sldMkLst>
          <pc:docMk/>
          <pc:sldMk cId="3242586881" sldId="532"/>
        </pc:sldMkLst>
        <pc:grpChg chg="mod">
          <ac:chgData name="Sherif Khattab" userId="c83b1e15-36f3-4f46-aceb-05aac24c545e" providerId="ADAL" clId="{68922303-928D-411F-A7C3-3BB84E857E8F}" dt="2021-02-25T15:36:39.032" v="123" actId="1076"/>
          <ac:grpSpMkLst>
            <pc:docMk/>
            <pc:sldMk cId="3242586881" sldId="532"/>
            <ac:grpSpMk id="5" creationId="{07EE03A1-8A90-4B73-A932-362DDC4DAE68}"/>
          </ac:grpSpMkLst>
        </pc:grpChg>
        <pc:grpChg chg="mod">
          <ac:chgData name="Sherif Khattab" userId="c83b1e15-36f3-4f46-aceb-05aac24c545e" providerId="ADAL" clId="{68922303-928D-411F-A7C3-3BB84E857E8F}" dt="2021-02-25T15:36:33.770" v="122" actId="1076"/>
          <ac:grpSpMkLst>
            <pc:docMk/>
            <pc:sldMk cId="3242586881" sldId="532"/>
            <ac:grpSpMk id="8" creationId="{FD2C3776-ED61-4F82-A7E4-1CD1A4DD5B67}"/>
          </ac:grpSpMkLst>
        </pc:grpChg>
        <pc:grpChg chg="mod">
          <ac:chgData name="Sherif Khattab" userId="c83b1e15-36f3-4f46-aceb-05aac24c545e" providerId="ADAL" clId="{68922303-928D-411F-A7C3-3BB84E857E8F}" dt="2021-02-25T15:36:51.907" v="129"/>
          <ac:grpSpMkLst>
            <pc:docMk/>
            <pc:sldMk cId="3242586881" sldId="532"/>
            <ac:grpSpMk id="27" creationId="{A434D193-5B48-48C3-B801-EA48B1068A9F}"/>
          </ac:grpSpMkLst>
        </pc:grpChg>
        <pc:inkChg chg="add">
          <ac:chgData name="Sherif Khattab" userId="c83b1e15-36f3-4f46-aceb-05aac24c545e" providerId="ADAL" clId="{68922303-928D-411F-A7C3-3BB84E857E8F}" dt="2021-02-25T15:36:42.783" v="124" actId="9405"/>
          <ac:inkMkLst>
            <pc:docMk/>
            <pc:sldMk cId="3242586881" sldId="532"/>
            <ac:inkMk id="12" creationId="{0F6006B0-A710-40F5-BDD2-5F6B18F1A8E9}"/>
          </ac:inkMkLst>
        </pc:inkChg>
        <pc:inkChg chg="add">
          <ac:chgData name="Sherif Khattab" userId="c83b1e15-36f3-4f46-aceb-05aac24c545e" providerId="ADAL" clId="{68922303-928D-411F-A7C3-3BB84E857E8F}" dt="2021-02-25T15:36:45.499" v="125" actId="9405"/>
          <ac:inkMkLst>
            <pc:docMk/>
            <pc:sldMk cId="3242586881" sldId="532"/>
            <ac:inkMk id="18" creationId="{F4AF6213-8BB9-4078-8C3B-E13E5C85F967}"/>
          </ac:inkMkLst>
        </pc:inkChg>
        <pc:inkChg chg="del">
          <ac:chgData name="Sherif Khattab" userId="c83b1e15-36f3-4f46-aceb-05aac24c545e" providerId="ADAL" clId="{68922303-928D-411F-A7C3-3BB84E857E8F}" dt="2021-02-25T15:36:29.843" v="121" actId="478"/>
          <ac:inkMkLst>
            <pc:docMk/>
            <pc:sldMk cId="3242586881" sldId="532"/>
            <ac:inkMk id="23" creationId="{93355A70-1799-4574-A335-EC3E21B16810}"/>
          </ac:inkMkLst>
        </pc:inkChg>
        <pc:inkChg chg="add mod">
          <ac:chgData name="Sherif Khattab" userId="c83b1e15-36f3-4f46-aceb-05aac24c545e" providerId="ADAL" clId="{68922303-928D-411F-A7C3-3BB84E857E8F}" dt="2021-02-25T15:36:51.907" v="129"/>
          <ac:inkMkLst>
            <pc:docMk/>
            <pc:sldMk cId="3242586881" sldId="532"/>
            <ac:inkMk id="24" creationId="{1623C9BB-A670-48C4-A09F-023816DAA9F0}"/>
          </ac:inkMkLst>
        </pc:inkChg>
        <pc:inkChg chg="add mod">
          <ac:chgData name="Sherif Khattab" userId="c83b1e15-36f3-4f46-aceb-05aac24c545e" providerId="ADAL" clId="{68922303-928D-411F-A7C3-3BB84E857E8F}" dt="2021-02-25T15:36:51.907" v="129"/>
          <ac:inkMkLst>
            <pc:docMk/>
            <pc:sldMk cId="3242586881" sldId="532"/>
            <ac:inkMk id="25" creationId="{86ABB82D-30A6-4E58-8A1B-B19F177FD32A}"/>
          </ac:inkMkLst>
        </pc:inkChg>
        <pc:inkChg chg="add mod">
          <ac:chgData name="Sherif Khattab" userId="c83b1e15-36f3-4f46-aceb-05aac24c545e" providerId="ADAL" clId="{68922303-928D-411F-A7C3-3BB84E857E8F}" dt="2021-02-25T15:36:51.907" v="129"/>
          <ac:inkMkLst>
            <pc:docMk/>
            <pc:sldMk cId="3242586881" sldId="532"/>
            <ac:inkMk id="26" creationId="{837D6F27-641E-4521-A351-B103F0D719B9}"/>
          </ac:inkMkLst>
        </pc:inkChg>
      </pc:sldChg>
      <pc:sldChg chg="addSp delSp modSp add mod">
        <pc:chgData name="Sherif Khattab" userId="c83b1e15-36f3-4f46-aceb-05aac24c545e" providerId="ADAL" clId="{68922303-928D-411F-A7C3-3BB84E857E8F}" dt="2021-02-25T15:37:44.937" v="151" actId="9405"/>
        <pc:sldMkLst>
          <pc:docMk/>
          <pc:sldMk cId="202149894" sldId="533"/>
        </pc:sldMkLst>
        <pc:grpChg chg="mod">
          <ac:chgData name="Sherif Khattab" userId="c83b1e15-36f3-4f46-aceb-05aac24c545e" providerId="ADAL" clId="{68922303-928D-411F-A7C3-3BB84E857E8F}" dt="2021-02-25T15:37:03.852" v="132" actId="1076"/>
          <ac:grpSpMkLst>
            <pc:docMk/>
            <pc:sldMk cId="202149894" sldId="533"/>
            <ac:grpSpMk id="8" creationId="{FD2C3776-ED61-4F82-A7E4-1CD1A4DD5B67}"/>
          </ac:grpSpMkLst>
        </pc:grpChg>
        <pc:graphicFrameChg chg="mod modGraphic">
          <ac:chgData name="Sherif Khattab" userId="c83b1e15-36f3-4f46-aceb-05aac24c545e" providerId="ADAL" clId="{68922303-928D-411F-A7C3-3BB84E857E8F}" dt="2021-02-25T15:37:34.794" v="150" actId="14734"/>
          <ac:graphicFrameMkLst>
            <pc:docMk/>
            <pc:sldMk cId="202149894" sldId="533"/>
            <ac:graphicFrameMk id="46128" creationId="{CC3071AF-5E82-4566-8B84-9DBAED71D174}"/>
          </ac:graphicFrameMkLst>
        </pc:graphicFrameChg>
        <pc:inkChg chg="del">
          <ac:chgData name="Sherif Khattab" userId="c83b1e15-36f3-4f46-aceb-05aac24c545e" providerId="ADAL" clId="{68922303-928D-411F-A7C3-3BB84E857E8F}" dt="2021-02-25T15:36:59.893" v="131" actId="478"/>
          <ac:inkMkLst>
            <pc:docMk/>
            <pc:sldMk cId="202149894" sldId="533"/>
            <ac:inkMk id="18" creationId="{F4AF6213-8BB9-4078-8C3B-E13E5C85F967}"/>
          </ac:inkMkLst>
        </pc:inkChg>
        <pc:inkChg chg="add">
          <ac:chgData name="Sherif Khattab" userId="c83b1e15-36f3-4f46-aceb-05aac24c545e" providerId="ADAL" clId="{68922303-928D-411F-A7C3-3BB84E857E8F}" dt="2021-02-25T15:37:44.937" v="151" actId="9405"/>
          <ac:inkMkLst>
            <pc:docMk/>
            <pc:sldMk cId="202149894" sldId="533"/>
            <ac:inkMk id="23" creationId="{FCB3C244-0CEB-4626-A94E-E647E965A650}"/>
          </ac:inkMkLst>
        </pc:inkChg>
      </pc:sldChg>
      <pc:sldChg chg="addSp delSp modSp add mod">
        <pc:chgData name="Sherif Khattab" userId="c83b1e15-36f3-4f46-aceb-05aac24c545e" providerId="ADAL" clId="{68922303-928D-411F-A7C3-3BB84E857E8F}" dt="2021-02-25T15:38:23.467" v="168" actId="9405"/>
        <pc:sldMkLst>
          <pc:docMk/>
          <pc:sldMk cId="1862553252" sldId="534"/>
        </pc:sldMkLst>
        <pc:grpChg chg="mod">
          <ac:chgData name="Sherif Khattab" userId="c83b1e15-36f3-4f46-aceb-05aac24c545e" providerId="ADAL" clId="{68922303-928D-411F-A7C3-3BB84E857E8F}" dt="2021-02-25T15:38:12.587" v="164"/>
          <ac:grpSpMkLst>
            <pc:docMk/>
            <pc:sldMk cId="1862553252" sldId="534"/>
            <ac:grpSpMk id="41" creationId="{FF5CD767-8263-42A7-93F7-C3F92E0EB94E}"/>
          </ac:grpSpMkLst>
        </pc:grpChg>
        <pc:inkChg chg="add mod">
          <ac:chgData name="Sherif Khattab" userId="c83b1e15-36f3-4f46-aceb-05aac24c545e" providerId="ADAL" clId="{68922303-928D-411F-A7C3-3BB84E857E8F}" dt="2021-02-25T15:38:12.587" v="164"/>
          <ac:inkMkLst>
            <pc:docMk/>
            <pc:sldMk cId="1862553252" sldId="534"/>
            <ac:inkMk id="18" creationId="{C7393517-EF34-45F3-8887-AFC45BDB730C}"/>
          </ac:inkMkLst>
        </pc:inkChg>
        <pc:inkChg chg="del">
          <ac:chgData name="Sherif Khattab" userId="c83b1e15-36f3-4f46-aceb-05aac24c545e" providerId="ADAL" clId="{68922303-928D-411F-A7C3-3BB84E857E8F}" dt="2021-02-25T15:38:00.835" v="153" actId="478"/>
          <ac:inkMkLst>
            <pc:docMk/>
            <pc:sldMk cId="1862553252" sldId="534"/>
            <ac:inkMk id="23" creationId="{FCB3C244-0CEB-4626-A94E-E647E965A650}"/>
          </ac:inkMkLst>
        </pc:inkChg>
        <pc:inkChg chg="add mod">
          <ac:chgData name="Sherif Khattab" userId="c83b1e15-36f3-4f46-aceb-05aac24c545e" providerId="ADAL" clId="{68922303-928D-411F-A7C3-3BB84E857E8F}" dt="2021-02-25T15:38:12.587" v="164"/>
          <ac:inkMkLst>
            <pc:docMk/>
            <pc:sldMk cId="1862553252" sldId="534"/>
            <ac:inkMk id="28" creationId="{C14C4589-CA30-4881-8E71-D484A68DB4A5}"/>
          </ac:inkMkLst>
        </pc:inkChg>
        <pc:inkChg chg="add mod">
          <ac:chgData name="Sherif Khattab" userId="c83b1e15-36f3-4f46-aceb-05aac24c545e" providerId="ADAL" clId="{68922303-928D-411F-A7C3-3BB84E857E8F}" dt="2021-02-25T15:38:12.587" v="164"/>
          <ac:inkMkLst>
            <pc:docMk/>
            <pc:sldMk cId="1862553252" sldId="534"/>
            <ac:inkMk id="29" creationId="{9F2A4B47-8A80-4CAD-9314-6C6EC3FB0DC7}"/>
          </ac:inkMkLst>
        </pc:inkChg>
        <pc:inkChg chg="add mod">
          <ac:chgData name="Sherif Khattab" userId="c83b1e15-36f3-4f46-aceb-05aac24c545e" providerId="ADAL" clId="{68922303-928D-411F-A7C3-3BB84E857E8F}" dt="2021-02-25T15:38:12.587" v="164"/>
          <ac:inkMkLst>
            <pc:docMk/>
            <pc:sldMk cId="1862553252" sldId="534"/>
            <ac:inkMk id="30" creationId="{713FFC98-1B8D-4779-912E-64895B06A92F}"/>
          </ac:inkMkLst>
        </pc:inkChg>
        <pc:inkChg chg="add mod">
          <ac:chgData name="Sherif Khattab" userId="c83b1e15-36f3-4f46-aceb-05aac24c545e" providerId="ADAL" clId="{68922303-928D-411F-A7C3-3BB84E857E8F}" dt="2021-02-25T15:38:12.587" v="164"/>
          <ac:inkMkLst>
            <pc:docMk/>
            <pc:sldMk cId="1862553252" sldId="534"/>
            <ac:inkMk id="31" creationId="{0743C302-223A-46A6-8816-2E66B4614E76}"/>
          </ac:inkMkLst>
        </pc:inkChg>
        <pc:inkChg chg="add mod">
          <ac:chgData name="Sherif Khattab" userId="c83b1e15-36f3-4f46-aceb-05aac24c545e" providerId="ADAL" clId="{68922303-928D-411F-A7C3-3BB84E857E8F}" dt="2021-02-25T15:38:12.587" v="164"/>
          <ac:inkMkLst>
            <pc:docMk/>
            <pc:sldMk cId="1862553252" sldId="534"/>
            <ac:inkMk id="36" creationId="{013B3B19-5442-484B-9A5C-10B6C589CB0B}"/>
          </ac:inkMkLst>
        </pc:inkChg>
        <pc:inkChg chg="add mod">
          <ac:chgData name="Sherif Khattab" userId="c83b1e15-36f3-4f46-aceb-05aac24c545e" providerId="ADAL" clId="{68922303-928D-411F-A7C3-3BB84E857E8F}" dt="2021-02-25T15:38:12.587" v="164"/>
          <ac:inkMkLst>
            <pc:docMk/>
            <pc:sldMk cId="1862553252" sldId="534"/>
            <ac:inkMk id="37" creationId="{05306296-0EBF-4C81-93C3-B43098456421}"/>
          </ac:inkMkLst>
        </pc:inkChg>
        <pc:inkChg chg="add mod">
          <ac:chgData name="Sherif Khattab" userId="c83b1e15-36f3-4f46-aceb-05aac24c545e" providerId="ADAL" clId="{68922303-928D-411F-A7C3-3BB84E857E8F}" dt="2021-02-25T15:38:12.587" v="164"/>
          <ac:inkMkLst>
            <pc:docMk/>
            <pc:sldMk cId="1862553252" sldId="534"/>
            <ac:inkMk id="38" creationId="{F9B33137-5AA0-4B6E-979D-B9D6F035B00A}"/>
          </ac:inkMkLst>
        </pc:inkChg>
        <pc:inkChg chg="add mod">
          <ac:chgData name="Sherif Khattab" userId="c83b1e15-36f3-4f46-aceb-05aac24c545e" providerId="ADAL" clId="{68922303-928D-411F-A7C3-3BB84E857E8F}" dt="2021-02-25T15:38:12.587" v="164"/>
          <ac:inkMkLst>
            <pc:docMk/>
            <pc:sldMk cId="1862553252" sldId="534"/>
            <ac:inkMk id="39" creationId="{0C1269D0-2FD7-49B4-ACC2-EC0CF4F3AE66}"/>
          </ac:inkMkLst>
        </pc:inkChg>
        <pc:inkChg chg="add mod">
          <ac:chgData name="Sherif Khattab" userId="c83b1e15-36f3-4f46-aceb-05aac24c545e" providerId="ADAL" clId="{68922303-928D-411F-A7C3-3BB84E857E8F}" dt="2021-02-25T15:38:12.587" v="164"/>
          <ac:inkMkLst>
            <pc:docMk/>
            <pc:sldMk cId="1862553252" sldId="534"/>
            <ac:inkMk id="40" creationId="{2379E630-A60C-4095-B29C-AFDA44600A2B}"/>
          </ac:inkMkLst>
        </pc:inkChg>
        <pc:inkChg chg="add">
          <ac:chgData name="Sherif Khattab" userId="c83b1e15-36f3-4f46-aceb-05aac24c545e" providerId="ADAL" clId="{68922303-928D-411F-A7C3-3BB84E857E8F}" dt="2021-02-25T15:38:14.465" v="165" actId="9405"/>
          <ac:inkMkLst>
            <pc:docMk/>
            <pc:sldMk cId="1862553252" sldId="534"/>
            <ac:inkMk id="42" creationId="{E6B9AAB0-6A12-4D08-AF06-1E8C0EC13813}"/>
          </ac:inkMkLst>
        </pc:inkChg>
        <pc:inkChg chg="add del">
          <ac:chgData name="Sherif Khattab" userId="c83b1e15-36f3-4f46-aceb-05aac24c545e" providerId="ADAL" clId="{68922303-928D-411F-A7C3-3BB84E857E8F}" dt="2021-02-25T15:38:20.776" v="167" actId="9405"/>
          <ac:inkMkLst>
            <pc:docMk/>
            <pc:sldMk cId="1862553252" sldId="534"/>
            <ac:inkMk id="43" creationId="{4D91E102-6953-4FA7-AF6D-2DFDDE6179B2}"/>
          </ac:inkMkLst>
        </pc:inkChg>
        <pc:inkChg chg="add">
          <ac:chgData name="Sherif Khattab" userId="c83b1e15-36f3-4f46-aceb-05aac24c545e" providerId="ADAL" clId="{68922303-928D-411F-A7C3-3BB84E857E8F}" dt="2021-02-25T15:38:23.467" v="168" actId="9405"/>
          <ac:inkMkLst>
            <pc:docMk/>
            <pc:sldMk cId="1862553252" sldId="534"/>
            <ac:inkMk id="44" creationId="{EEDBD0BD-C0F7-414F-969E-886BA95F6B09}"/>
          </ac:inkMkLst>
        </pc:inkChg>
      </pc:sldChg>
      <pc:sldChg chg="addSp delSp add mod">
        <pc:chgData name="Sherif Khattab" userId="c83b1e15-36f3-4f46-aceb-05aac24c545e" providerId="ADAL" clId="{68922303-928D-411F-A7C3-3BB84E857E8F}" dt="2021-02-25T15:39:24.813" v="172" actId="9405"/>
        <pc:sldMkLst>
          <pc:docMk/>
          <pc:sldMk cId="2560037637" sldId="535"/>
        </pc:sldMkLst>
        <pc:inkChg chg="add del">
          <ac:chgData name="Sherif Khattab" userId="c83b1e15-36f3-4f46-aceb-05aac24c545e" providerId="ADAL" clId="{68922303-928D-411F-A7C3-3BB84E857E8F}" dt="2021-02-25T15:39:18.054" v="171" actId="9405"/>
          <ac:inkMkLst>
            <pc:docMk/>
            <pc:sldMk cId="2560037637" sldId="535"/>
            <ac:inkMk id="2" creationId="{9E5AB3E8-7BB1-4B01-8F34-A06BC61E47FA}"/>
          </ac:inkMkLst>
        </pc:inkChg>
        <pc:inkChg chg="add">
          <ac:chgData name="Sherif Khattab" userId="c83b1e15-36f3-4f46-aceb-05aac24c545e" providerId="ADAL" clId="{68922303-928D-411F-A7C3-3BB84E857E8F}" dt="2021-02-25T15:39:24.813" v="172" actId="9405"/>
          <ac:inkMkLst>
            <pc:docMk/>
            <pc:sldMk cId="2560037637" sldId="535"/>
            <ac:inkMk id="3" creationId="{A65E9F40-9612-42C7-AA53-80FC10198023}"/>
          </ac:inkMkLst>
        </pc:inkChg>
      </pc:sldChg>
      <pc:sldChg chg="addSp add mod">
        <pc:chgData name="Sherif Khattab" userId="c83b1e15-36f3-4f46-aceb-05aac24c545e" providerId="ADAL" clId="{68922303-928D-411F-A7C3-3BB84E857E8F}" dt="2021-02-25T15:39:42.237" v="175" actId="9405"/>
        <pc:sldMkLst>
          <pc:docMk/>
          <pc:sldMk cId="2261657990" sldId="536"/>
        </pc:sldMkLst>
        <pc:inkChg chg="add">
          <ac:chgData name="Sherif Khattab" userId="c83b1e15-36f3-4f46-aceb-05aac24c545e" providerId="ADAL" clId="{68922303-928D-411F-A7C3-3BB84E857E8F}" dt="2021-02-25T15:39:40.384" v="174" actId="9405"/>
          <ac:inkMkLst>
            <pc:docMk/>
            <pc:sldMk cId="2261657990" sldId="536"/>
            <ac:inkMk id="2" creationId="{EC3BD57F-0F44-47ED-9F67-2A37BB8385EA}"/>
          </ac:inkMkLst>
        </pc:inkChg>
        <pc:inkChg chg="add">
          <ac:chgData name="Sherif Khattab" userId="c83b1e15-36f3-4f46-aceb-05aac24c545e" providerId="ADAL" clId="{68922303-928D-411F-A7C3-3BB84E857E8F}" dt="2021-02-25T15:39:42.237" v="175" actId="9405"/>
          <ac:inkMkLst>
            <pc:docMk/>
            <pc:sldMk cId="2261657990" sldId="536"/>
            <ac:inkMk id="4" creationId="{0BA393AC-2001-40BC-BDBD-3AF78F5A005E}"/>
          </ac:inkMkLst>
        </pc:inkChg>
      </pc:sldChg>
      <pc:sldChg chg="add del">
        <pc:chgData name="Sherif Khattab" userId="c83b1e15-36f3-4f46-aceb-05aac24c545e" providerId="ADAL" clId="{68922303-928D-411F-A7C3-3BB84E857E8F}" dt="2021-02-25T15:40:02.946" v="177"/>
        <pc:sldMkLst>
          <pc:docMk/>
          <pc:sldMk cId="2201325351" sldId="537"/>
        </pc:sldMkLst>
      </pc:sldChg>
      <pc:sldChg chg="addSp delSp add mod">
        <pc:chgData name="Sherif Khattab" userId="c83b1e15-36f3-4f46-aceb-05aac24c545e" providerId="ADAL" clId="{68922303-928D-411F-A7C3-3BB84E857E8F}" dt="2021-02-25T15:40:25.609" v="181" actId="9405"/>
        <pc:sldMkLst>
          <pc:docMk/>
          <pc:sldMk cId="3968698010" sldId="537"/>
        </pc:sldMkLst>
        <pc:inkChg chg="add del">
          <ac:chgData name="Sherif Khattab" userId="c83b1e15-36f3-4f46-aceb-05aac24c545e" providerId="ADAL" clId="{68922303-928D-411F-A7C3-3BB84E857E8F}" dt="2021-02-25T15:40:18.738" v="180" actId="9405"/>
          <ac:inkMkLst>
            <pc:docMk/>
            <pc:sldMk cId="3968698010" sldId="537"/>
            <ac:inkMk id="7" creationId="{80B6CF29-2838-4628-B2AE-9472B5E0D8DB}"/>
          </ac:inkMkLst>
        </pc:inkChg>
        <pc:inkChg chg="add">
          <ac:chgData name="Sherif Khattab" userId="c83b1e15-36f3-4f46-aceb-05aac24c545e" providerId="ADAL" clId="{68922303-928D-411F-A7C3-3BB84E857E8F}" dt="2021-02-25T15:40:25.609" v="181" actId="9405"/>
          <ac:inkMkLst>
            <pc:docMk/>
            <pc:sldMk cId="3968698010" sldId="537"/>
            <ac:inkMk id="8" creationId="{212BAF6E-5D6B-405E-B7F8-06423FB91F37}"/>
          </ac:inkMkLst>
        </pc:inkChg>
      </pc:sldChg>
      <pc:sldChg chg="addSp add mod">
        <pc:chgData name="Sherif Khattab" userId="c83b1e15-36f3-4f46-aceb-05aac24c545e" providerId="ADAL" clId="{68922303-928D-411F-A7C3-3BB84E857E8F}" dt="2021-02-25T15:40:43.864" v="185" actId="9405"/>
        <pc:sldMkLst>
          <pc:docMk/>
          <pc:sldMk cId="2645502707" sldId="538"/>
        </pc:sldMkLst>
        <pc:inkChg chg="add">
          <ac:chgData name="Sherif Khattab" userId="c83b1e15-36f3-4f46-aceb-05aac24c545e" providerId="ADAL" clId="{68922303-928D-411F-A7C3-3BB84E857E8F}" dt="2021-02-25T15:40:39.087" v="183" actId="9405"/>
          <ac:inkMkLst>
            <pc:docMk/>
            <pc:sldMk cId="2645502707" sldId="538"/>
            <ac:inkMk id="7" creationId="{A9580717-6908-4162-B1C1-8FF29D4F6ABF}"/>
          </ac:inkMkLst>
        </pc:inkChg>
        <pc:inkChg chg="add">
          <ac:chgData name="Sherif Khattab" userId="c83b1e15-36f3-4f46-aceb-05aac24c545e" providerId="ADAL" clId="{68922303-928D-411F-A7C3-3BB84E857E8F}" dt="2021-02-25T15:40:42.830" v="184" actId="9405"/>
          <ac:inkMkLst>
            <pc:docMk/>
            <pc:sldMk cId="2645502707" sldId="538"/>
            <ac:inkMk id="8" creationId="{CB5576BE-E0EB-45C1-98E9-79382D7F6DE7}"/>
          </ac:inkMkLst>
        </pc:inkChg>
        <pc:inkChg chg="add">
          <ac:chgData name="Sherif Khattab" userId="c83b1e15-36f3-4f46-aceb-05aac24c545e" providerId="ADAL" clId="{68922303-928D-411F-A7C3-3BB84E857E8F}" dt="2021-02-25T15:40:43.864" v="185" actId="9405"/>
          <ac:inkMkLst>
            <pc:docMk/>
            <pc:sldMk cId="2645502707" sldId="538"/>
            <ac:inkMk id="9" creationId="{E429CD1B-B91E-4BE2-BD53-379EC8910A37}"/>
          </ac:inkMkLst>
        </pc:inkChg>
      </pc:sldChg>
      <pc:sldChg chg="addSp add mod">
        <pc:chgData name="Sherif Khattab" userId="c83b1e15-36f3-4f46-aceb-05aac24c545e" providerId="ADAL" clId="{68922303-928D-411F-A7C3-3BB84E857E8F}" dt="2021-02-25T15:41:32.395" v="187" actId="9405"/>
        <pc:sldMkLst>
          <pc:docMk/>
          <pc:sldMk cId="2730445920" sldId="539"/>
        </pc:sldMkLst>
        <pc:inkChg chg="add">
          <ac:chgData name="Sherif Khattab" userId="c83b1e15-36f3-4f46-aceb-05aac24c545e" providerId="ADAL" clId="{68922303-928D-411F-A7C3-3BB84E857E8F}" dt="2021-02-25T15:41:32.395" v="187" actId="9405"/>
          <ac:inkMkLst>
            <pc:docMk/>
            <pc:sldMk cId="2730445920" sldId="539"/>
            <ac:inkMk id="2" creationId="{C99CF751-C31E-4380-B586-BC970D51AB34}"/>
          </ac:inkMkLst>
        </pc:inkChg>
      </pc:sldChg>
      <pc:sldChg chg="addSp add mod">
        <pc:chgData name="Sherif Khattab" userId="c83b1e15-36f3-4f46-aceb-05aac24c545e" providerId="ADAL" clId="{68922303-928D-411F-A7C3-3BB84E857E8F}" dt="2021-02-25T15:41:50.844" v="189" actId="9405"/>
        <pc:sldMkLst>
          <pc:docMk/>
          <pc:sldMk cId="2782470152" sldId="540"/>
        </pc:sldMkLst>
        <pc:inkChg chg="add">
          <ac:chgData name="Sherif Khattab" userId="c83b1e15-36f3-4f46-aceb-05aac24c545e" providerId="ADAL" clId="{68922303-928D-411F-A7C3-3BB84E857E8F}" dt="2021-02-25T15:41:50.844" v="189" actId="9405"/>
          <ac:inkMkLst>
            <pc:docMk/>
            <pc:sldMk cId="2782470152" sldId="540"/>
            <ac:inkMk id="3" creationId="{5A7BC03E-9FF6-4005-A7C2-A5E80F7F89C4}"/>
          </ac:inkMkLst>
        </pc:inkChg>
      </pc:sldChg>
      <pc:sldChg chg="addSp delSp add mod">
        <pc:chgData name="Sherif Khattab" userId="c83b1e15-36f3-4f46-aceb-05aac24c545e" providerId="ADAL" clId="{68922303-928D-411F-A7C3-3BB84E857E8F}" dt="2021-02-25T15:42:05.484" v="193" actId="9405"/>
        <pc:sldMkLst>
          <pc:docMk/>
          <pc:sldMk cId="2036122529" sldId="541"/>
        </pc:sldMkLst>
        <pc:inkChg chg="del">
          <ac:chgData name="Sherif Khattab" userId="c83b1e15-36f3-4f46-aceb-05aac24c545e" providerId="ADAL" clId="{68922303-928D-411F-A7C3-3BB84E857E8F}" dt="2021-02-25T15:41:59.233" v="192" actId="478"/>
          <ac:inkMkLst>
            <pc:docMk/>
            <pc:sldMk cId="2036122529" sldId="541"/>
            <ac:inkMk id="2" creationId="{C99CF751-C31E-4380-B586-BC970D51AB34}"/>
          </ac:inkMkLst>
        </pc:inkChg>
        <pc:inkChg chg="del">
          <ac:chgData name="Sherif Khattab" userId="c83b1e15-36f3-4f46-aceb-05aac24c545e" providerId="ADAL" clId="{68922303-928D-411F-A7C3-3BB84E857E8F}" dt="2021-02-25T15:41:58.022" v="191" actId="478"/>
          <ac:inkMkLst>
            <pc:docMk/>
            <pc:sldMk cId="2036122529" sldId="541"/>
            <ac:inkMk id="3" creationId="{5A7BC03E-9FF6-4005-A7C2-A5E80F7F89C4}"/>
          </ac:inkMkLst>
        </pc:inkChg>
        <pc:inkChg chg="add">
          <ac:chgData name="Sherif Khattab" userId="c83b1e15-36f3-4f46-aceb-05aac24c545e" providerId="ADAL" clId="{68922303-928D-411F-A7C3-3BB84E857E8F}" dt="2021-02-25T15:42:05.484" v="193" actId="9405"/>
          <ac:inkMkLst>
            <pc:docMk/>
            <pc:sldMk cId="2036122529" sldId="541"/>
            <ac:inkMk id="4" creationId="{DA6B2E23-9C1E-4422-AD35-68F1851B0154}"/>
          </ac:inkMkLst>
        </pc:inkChg>
      </pc:sldChg>
      <pc:sldChg chg="addSp delSp add mod">
        <pc:chgData name="Sherif Khattab" userId="c83b1e15-36f3-4f46-aceb-05aac24c545e" providerId="ADAL" clId="{68922303-928D-411F-A7C3-3BB84E857E8F}" dt="2021-02-25T15:42:21.700" v="196" actId="9405"/>
        <pc:sldMkLst>
          <pc:docMk/>
          <pc:sldMk cId="3103852141" sldId="542"/>
        </pc:sldMkLst>
        <pc:inkChg chg="add">
          <ac:chgData name="Sherif Khattab" userId="c83b1e15-36f3-4f46-aceb-05aac24c545e" providerId="ADAL" clId="{68922303-928D-411F-A7C3-3BB84E857E8F}" dt="2021-02-25T15:42:21.700" v="196" actId="9405"/>
          <ac:inkMkLst>
            <pc:docMk/>
            <pc:sldMk cId="3103852141" sldId="542"/>
            <ac:inkMk id="2" creationId="{F1A46510-00AC-4EC0-BE62-CFE9B8CA6D06}"/>
          </ac:inkMkLst>
        </pc:inkChg>
        <pc:inkChg chg="del">
          <ac:chgData name="Sherif Khattab" userId="c83b1e15-36f3-4f46-aceb-05aac24c545e" providerId="ADAL" clId="{68922303-928D-411F-A7C3-3BB84E857E8F}" dt="2021-02-25T15:42:14.100" v="195" actId="478"/>
          <ac:inkMkLst>
            <pc:docMk/>
            <pc:sldMk cId="3103852141" sldId="542"/>
            <ac:inkMk id="4" creationId="{DA6B2E23-9C1E-4422-AD35-68F1851B0154}"/>
          </ac:inkMkLst>
        </pc:inkChg>
      </pc:sldChg>
      <pc:sldChg chg="delSp add modAnim">
        <pc:chgData name="Sherif Khattab" userId="c83b1e15-36f3-4f46-aceb-05aac24c545e" providerId="ADAL" clId="{68922303-928D-411F-A7C3-3BB84E857E8F}" dt="2021-02-25T15:45:09.490" v="219" actId="478"/>
        <pc:sldMkLst>
          <pc:docMk/>
          <pc:sldMk cId="3587680791" sldId="543"/>
        </pc:sldMkLst>
        <pc:spChg chg="del">
          <ac:chgData name="Sherif Khattab" userId="c83b1e15-36f3-4f46-aceb-05aac24c545e" providerId="ADAL" clId="{68922303-928D-411F-A7C3-3BB84E857E8F}" dt="2021-02-25T15:45:09.490" v="219" actId="478"/>
          <ac:spMkLst>
            <pc:docMk/>
            <pc:sldMk cId="3587680791" sldId="543"/>
            <ac:spMk id="23677" creationId="{E18AD9C6-511C-489C-AEAA-D7EAC45A4AF5}"/>
          </ac:spMkLst>
        </pc:spChg>
      </pc:sldChg>
      <pc:sldChg chg="add modAnim">
        <pc:chgData name="Sherif Khattab" userId="c83b1e15-36f3-4f46-aceb-05aac24c545e" providerId="ADAL" clId="{68922303-928D-411F-A7C3-3BB84E857E8F}" dt="2021-02-25T15:45:14.602" v="220"/>
        <pc:sldMkLst>
          <pc:docMk/>
          <pc:sldMk cId="2971477576" sldId="544"/>
        </pc:sldMkLst>
      </pc:sldChg>
      <pc:sldChg chg="addSp delSp modSp add modAnim">
        <pc:chgData name="Sherif Khattab" userId="c83b1e15-36f3-4f46-aceb-05aac24c545e" providerId="ADAL" clId="{68922303-928D-411F-A7C3-3BB84E857E8F}" dt="2021-02-25T15:48:27.825" v="256"/>
        <pc:sldMkLst>
          <pc:docMk/>
          <pc:sldMk cId="1621208385" sldId="545"/>
        </pc:sldMkLst>
        <pc:spChg chg="add del mod">
          <ac:chgData name="Sherif Khattab" userId="c83b1e15-36f3-4f46-aceb-05aac24c545e" providerId="ADAL" clId="{68922303-928D-411F-A7C3-3BB84E857E8F}" dt="2021-02-25T15:48:06.075" v="248" actId="478"/>
          <ac:spMkLst>
            <pc:docMk/>
            <pc:sldMk cId="1621208385" sldId="545"/>
            <ac:spMk id="20" creationId="{D8C2345C-2057-4910-AA8A-3FAB5012944C}"/>
          </ac:spMkLst>
        </pc:spChg>
        <pc:spChg chg="add mod">
          <ac:chgData name="Sherif Khattab" userId="c83b1e15-36f3-4f46-aceb-05aac24c545e" providerId="ADAL" clId="{68922303-928D-411F-A7C3-3BB84E857E8F}" dt="2021-02-25T15:47:59.094" v="246"/>
          <ac:spMkLst>
            <pc:docMk/>
            <pc:sldMk cId="1621208385" sldId="545"/>
            <ac:spMk id="21" creationId="{AF711E0F-0F93-4C0B-853E-9DF9F4EEFC3D}"/>
          </ac:spMkLst>
        </pc:spChg>
        <pc:spChg chg="mod">
          <ac:chgData name="Sherif Khattab" userId="c83b1e15-36f3-4f46-aceb-05aac24c545e" providerId="ADAL" clId="{68922303-928D-411F-A7C3-3BB84E857E8F}" dt="2021-02-25T15:48:24.473" v="255" actId="1076"/>
          <ac:spMkLst>
            <pc:docMk/>
            <pc:sldMk cId="1621208385" sldId="545"/>
            <ac:spMk id="28717" creationId="{65836439-78E8-4455-A276-A88D6A2179F8}"/>
          </ac:spMkLst>
        </pc:spChg>
        <pc:spChg chg="del">
          <ac:chgData name="Sherif Khattab" userId="c83b1e15-36f3-4f46-aceb-05aac24c545e" providerId="ADAL" clId="{68922303-928D-411F-A7C3-3BB84E857E8F}" dt="2021-02-25T15:48:14.892" v="254" actId="478"/>
          <ac:spMkLst>
            <pc:docMk/>
            <pc:sldMk cId="1621208385" sldId="545"/>
            <ac:spMk id="28718" creationId="{FC8D50AF-002E-470B-ACB9-7FB7BEB9E1FF}"/>
          </ac:spMkLst>
        </pc:spChg>
        <pc:cxnChg chg="mod">
          <ac:chgData name="Sherif Khattab" userId="c83b1e15-36f3-4f46-aceb-05aac24c545e" providerId="ADAL" clId="{68922303-928D-411F-A7C3-3BB84E857E8F}" dt="2021-02-25T15:48:24.473" v="255" actId="1076"/>
          <ac:cxnSpMkLst>
            <pc:docMk/>
            <pc:sldMk cId="1621208385" sldId="545"/>
            <ac:cxnSpMk id="28722" creationId="{83EC386E-60C3-4B0F-AAC6-1DEE298F26BA}"/>
          </ac:cxnSpMkLst>
        </pc:cxnChg>
        <pc:cxnChg chg="mod">
          <ac:chgData name="Sherif Khattab" userId="c83b1e15-36f3-4f46-aceb-05aac24c545e" providerId="ADAL" clId="{68922303-928D-411F-A7C3-3BB84E857E8F}" dt="2021-02-25T15:48:24.473" v="255" actId="1076"/>
          <ac:cxnSpMkLst>
            <pc:docMk/>
            <pc:sldMk cId="1621208385" sldId="545"/>
            <ac:cxnSpMk id="28723" creationId="{07636F23-6B5B-4D60-8ED6-4B0F8B48F859}"/>
          </ac:cxnSpMkLst>
        </pc:cxnChg>
        <pc:cxnChg chg="mod">
          <ac:chgData name="Sherif Khattab" userId="c83b1e15-36f3-4f46-aceb-05aac24c545e" providerId="ADAL" clId="{68922303-928D-411F-A7C3-3BB84E857E8F}" dt="2021-02-25T15:48:24.473" v="255" actId="1076"/>
          <ac:cxnSpMkLst>
            <pc:docMk/>
            <pc:sldMk cId="1621208385" sldId="545"/>
            <ac:cxnSpMk id="28724" creationId="{4CAC54C3-3E8E-4C56-A2F9-EC039220E56C}"/>
          </ac:cxnSpMkLst>
        </pc:cxnChg>
        <pc:cxnChg chg="del">
          <ac:chgData name="Sherif Khattab" userId="c83b1e15-36f3-4f46-aceb-05aac24c545e" providerId="ADAL" clId="{68922303-928D-411F-A7C3-3BB84E857E8F}" dt="2021-02-25T15:48:13.325" v="252" actId="478"/>
          <ac:cxnSpMkLst>
            <pc:docMk/>
            <pc:sldMk cId="1621208385" sldId="545"/>
            <ac:cxnSpMk id="28725" creationId="{3A105430-E387-4460-9D9D-5BAA4D979997}"/>
          </ac:cxnSpMkLst>
        </pc:cxnChg>
        <pc:cxnChg chg="del">
          <ac:chgData name="Sherif Khattab" userId="c83b1e15-36f3-4f46-aceb-05aac24c545e" providerId="ADAL" clId="{68922303-928D-411F-A7C3-3BB84E857E8F}" dt="2021-02-25T15:48:14.172" v="253" actId="478"/>
          <ac:cxnSpMkLst>
            <pc:docMk/>
            <pc:sldMk cId="1621208385" sldId="545"/>
            <ac:cxnSpMk id="28726" creationId="{4F6EA0F1-1245-4403-9078-8889A1086600}"/>
          </ac:cxnSpMkLst>
        </pc:cxnChg>
      </pc:sldChg>
      <pc:sldChg chg="modSp add modAnim">
        <pc:chgData name="Sherif Khattab" userId="c83b1e15-36f3-4f46-aceb-05aac24c545e" providerId="ADAL" clId="{68922303-928D-411F-A7C3-3BB84E857E8F}" dt="2021-02-25T15:48:42.365" v="258"/>
        <pc:sldMkLst>
          <pc:docMk/>
          <pc:sldMk cId="563809780" sldId="546"/>
        </pc:sldMkLst>
        <pc:spChg chg="mod">
          <ac:chgData name="Sherif Khattab" userId="c83b1e15-36f3-4f46-aceb-05aac24c545e" providerId="ADAL" clId="{68922303-928D-411F-A7C3-3BB84E857E8F}" dt="2021-02-25T15:48:39.041" v="257" actId="1076"/>
          <ac:spMkLst>
            <pc:docMk/>
            <pc:sldMk cId="563809780" sldId="546"/>
            <ac:spMk id="28718" creationId="{FC8D50AF-002E-470B-ACB9-7FB7BEB9E1FF}"/>
          </ac:spMkLst>
        </pc:spChg>
        <pc:cxnChg chg="mod">
          <ac:chgData name="Sherif Khattab" userId="c83b1e15-36f3-4f46-aceb-05aac24c545e" providerId="ADAL" clId="{68922303-928D-411F-A7C3-3BB84E857E8F}" dt="2021-02-25T15:48:39.041" v="257" actId="1076"/>
          <ac:cxnSpMkLst>
            <pc:docMk/>
            <pc:sldMk cId="563809780" sldId="546"/>
            <ac:cxnSpMk id="28725" creationId="{3A105430-E387-4460-9D9D-5BAA4D979997}"/>
          </ac:cxnSpMkLst>
        </pc:cxnChg>
        <pc:cxnChg chg="mod">
          <ac:chgData name="Sherif Khattab" userId="c83b1e15-36f3-4f46-aceb-05aac24c545e" providerId="ADAL" clId="{68922303-928D-411F-A7C3-3BB84E857E8F}" dt="2021-02-25T15:48:39.041" v="257" actId="1076"/>
          <ac:cxnSpMkLst>
            <pc:docMk/>
            <pc:sldMk cId="563809780" sldId="546"/>
            <ac:cxnSpMk id="28726" creationId="{4F6EA0F1-1245-4403-9078-8889A1086600}"/>
          </ac:cxnSpMkLst>
        </pc:cxnChg>
      </pc:sldChg>
      <pc:sldChg chg="modSp add">
        <pc:chgData name="Sherif Khattab" userId="c83b1e15-36f3-4f46-aceb-05aac24c545e" providerId="ADAL" clId="{68922303-928D-411F-A7C3-3BB84E857E8F}" dt="2021-02-25T15:48:58.326" v="260" actId="1076"/>
        <pc:sldMkLst>
          <pc:docMk/>
          <pc:sldMk cId="2982848977" sldId="547"/>
        </pc:sldMkLst>
        <pc:spChg chg="mod">
          <ac:chgData name="Sherif Khattab" userId="c83b1e15-36f3-4f46-aceb-05aac24c545e" providerId="ADAL" clId="{68922303-928D-411F-A7C3-3BB84E857E8F}" dt="2021-02-25T15:48:58.326" v="260" actId="1076"/>
          <ac:spMkLst>
            <pc:docMk/>
            <pc:sldMk cId="2982848977" sldId="547"/>
            <ac:spMk id="28718" creationId="{FC8D50AF-002E-470B-ACB9-7FB7BEB9E1FF}"/>
          </ac:spMkLst>
        </pc:spChg>
        <pc:cxnChg chg="mod">
          <ac:chgData name="Sherif Khattab" userId="c83b1e15-36f3-4f46-aceb-05aac24c545e" providerId="ADAL" clId="{68922303-928D-411F-A7C3-3BB84E857E8F}" dt="2021-02-25T15:48:58.326" v="260" actId="1076"/>
          <ac:cxnSpMkLst>
            <pc:docMk/>
            <pc:sldMk cId="2982848977" sldId="547"/>
            <ac:cxnSpMk id="28725" creationId="{3A105430-E387-4460-9D9D-5BAA4D979997}"/>
          </ac:cxnSpMkLst>
        </pc:cxnChg>
        <pc:cxnChg chg="mod">
          <ac:chgData name="Sherif Khattab" userId="c83b1e15-36f3-4f46-aceb-05aac24c545e" providerId="ADAL" clId="{68922303-928D-411F-A7C3-3BB84E857E8F}" dt="2021-02-25T15:48:58.326" v="260" actId="1076"/>
          <ac:cxnSpMkLst>
            <pc:docMk/>
            <pc:sldMk cId="2982848977" sldId="547"/>
            <ac:cxnSpMk id="28726" creationId="{4F6EA0F1-1245-4403-9078-8889A1086600}"/>
          </ac:cxnSpMkLst>
        </pc:cxnChg>
      </pc:sldChg>
    </pc:docChg>
  </pc:docChgLst>
  <pc:docChgLst>
    <pc:chgData name="Khattab, Sherif" userId="c83b1e15-36f3-4f46-aceb-05aac24c545e" providerId="ADAL" clId="{99B92B70-6766-E94D-B5BF-76C80615B1EA}"/>
    <pc:docChg chg="custSel addSld delSld modSld">
      <pc:chgData name="Khattab, Sherif" userId="c83b1e15-36f3-4f46-aceb-05aac24c545e" providerId="ADAL" clId="{99B92B70-6766-E94D-B5BF-76C80615B1EA}" dt="2021-03-18T04:08:07.633" v="235"/>
      <pc:docMkLst>
        <pc:docMk/>
      </pc:docMkLst>
      <pc:sldChg chg="del">
        <pc:chgData name="Khattab, Sherif" userId="c83b1e15-36f3-4f46-aceb-05aac24c545e" providerId="ADAL" clId="{99B92B70-6766-E94D-B5BF-76C80615B1EA}" dt="2021-03-18T03:53:47.188" v="27" actId="2696"/>
        <pc:sldMkLst>
          <pc:docMk/>
          <pc:sldMk cId="4008305597" sldId="300"/>
        </pc:sldMkLst>
      </pc:sldChg>
      <pc:sldChg chg="del">
        <pc:chgData name="Khattab, Sherif" userId="c83b1e15-36f3-4f46-aceb-05aac24c545e" providerId="ADAL" clId="{99B92B70-6766-E94D-B5BF-76C80615B1EA}" dt="2021-03-18T03:53:47.188" v="27" actId="2696"/>
        <pc:sldMkLst>
          <pc:docMk/>
          <pc:sldMk cId="997127518" sldId="301"/>
        </pc:sldMkLst>
      </pc:sldChg>
      <pc:sldChg chg="del">
        <pc:chgData name="Khattab, Sherif" userId="c83b1e15-36f3-4f46-aceb-05aac24c545e" providerId="ADAL" clId="{99B92B70-6766-E94D-B5BF-76C80615B1EA}" dt="2021-03-18T03:53:47.188" v="27" actId="2696"/>
        <pc:sldMkLst>
          <pc:docMk/>
          <pc:sldMk cId="3326577638" sldId="302"/>
        </pc:sldMkLst>
      </pc:sldChg>
      <pc:sldChg chg="del">
        <pc:chgData name="Khattab, Sherif" userId="c83b1e15-36f3-4f46-aceb-05aac24c545e" providerId="ADAL" clId="{99B92B70-6766-E94D-B5BF-76C80615B1EA}" dt="2021-03-18T03:53:47.188" v="27" actId="2696"/>
        <pc:sldMkLst>
          <pc:docMk/>
          <pc:sldMk cId="4070646933" sldId="303"/>
        </pc:sldMkLst>
      </pc:sldChg>
      <pc:sldChg chg="del">
        <pc:chgData name="Khattab, Sherif" userId="c83b1e15-36f3-4f46-aceb-05aac24c545e" providerId="ADAL" clId="{99B92B70-6766-E94D-B5BF-76C80615B1EA}" dt="2021-03-18T03:53:47.188" v="27" actId="2696"/>
        <pc:sldMkLst>
          <pc:docMk/>
          <pc:sldMk cId="507094966" sldId="304"/>
        </pc:sldMkLst>
      </pc:sldChg>
      <pc:sldChg chg="del">
        <pc:chgData name="Khattab, Sherif" userId="c83b1e15-36f3-4f46-aceb-05aac24c545e" providerId="ADAL" clId="{99B92B70-6766-E94D-B5BF-76C80615B1EA}" dt="2021-03-18T03:53:47.188" v="27" actId="2696"/>
        <pc:sldMkLst>
          <pc:docMk/>
          <pc:sldMk cId="1421422092" sldId="305"/>
        </pc:sldMkLst>
      </pc:sldChg>
      <pc:sldChg chg="del">
        <pc:chgData name="Khattab, Sherif" userId="c83b1e15-36f3-4f46-aceb-05aac24c545e" providerId="ADAL" clId="{99B92B70-6766-E94D-B5BF-76C80615B1EA}" dt="2021-03-18T03:53:47.188" v="27" actId="2696"/>
        <pc:sldMkLst>
          <pc:docMk/>
          <pc:sldMk cId="2546125415" sldId="306"/>
        </pc:sldMkLst>
      </pc:sldChg>
      <pc:sldChg chg="del">
        <pc:chgData name="Khattab, Sherif" userId="c83b1e15-36f3-4f46-aceb-05aac24c545e" providerId="ADAL" clId="{99B92B70-6766-E94D-B5BF-76C80615B1EA}" dt="2021-03-18T03:53:47.188" v="27" actId="2696"/>
        <pc:sldMkLst>
          <pc:docMk/>
          <pc:sldMk cId="1253961903" sldId="307"/>
        </pc:sldMkLst>
      </pc:sldChg>
      <pc:sldChg chg="add del">
        <pc:chgData name="Khattab, Sherif" userId="c83b1e15-36f3-4f46-aceb-05aac24c545e" providerId="ADAL" clId="{99B92B70-6766-E94D-B5BF-76C80615B1EA}" dt="2021-03-18T03:54:57.570" v="30"/>
        <pc:sldMkLst>
          <pc:docMk/>
          <pc:sldMk cId="2219484641" sldId="309"/>
        </pc:sldMkLst>
      </pc:sldChg>
      <pc:sldChg chg="add del">
        <pc:chgData name="Khattab, Sherif" userId="c83b1e15-36f3-4f46-aceb-05aac24c545e" providerId="ADAL" clId="{99B92B70-6766-E94D-B5BF-76C80615B1EA}" dt="2021-03-18T03:54:57.570" v="30"/>
        <pc:sldMkLst>
          <pc:docMk/>
          <pc:sldMk cId="3594502056" sldId="310"/>
        </pc:sldMkLst>
      </pc:sldChg>
      <pc:sldChg chg="add del">
        <pc:chgData name="Khattab, Sherif" userId="c83b1e15-36f3-4f46-aceb-05aac24c545e" providerId="ADAL" clId="{99B92B70-6766-E94D-B5BF-76C80615B1EA}" dt="2021-03-18T03:54:57.570" v="30"/>
        <pc:sldMkLst>
          <pc:docMk/>
          <pc:sldMk cId="2154839364" sldId="311"/>
        </pc:sldMkLst>
      </pc:sldChg>
      <pc:sldChg chg="add del">
        <pc:chgData name="Khattab, Sherif" userId="c83b1e15-36f3-4f46-aceb-05aac24c545e" providerId="ADAL" clId="{99B92B70-6766-E94D-B5BF-76C80615B1EA}" dt="2021-03-18T03:54:57.570" v="30"/>
        <pc:sldMkLst>
          <pc:docMk/>
          <pc:sldMk cId="957401858" sldId="312"/>
        </pc:sldMkLst>
      </pc:sldChg>
      <pc:sldChg chg="add del">
        <pc:chgData name="Khattab, Sherif" userId="c83b1e15-36f3-4f46-aceb-05aac24c545e" providerId="ADAL" clId="{99B92B70-6766-E94D-B5BF-76C80615B1EA}" dt="2021-03-18T03:54:57.570" v="30"/>
        <pc:sldMkLst>
          <pc:docMk/>
          <pc:sldMk cId="184422094" sldId="313"/>
        </pc:sldMkLst>
      </pc:sldChg>
      <pc:sldChg chg="add del">
        <pc:chgData name="Khattab, Sherif" userId="c83b1e15-36f3-4f46-aceb-05aac24c545e" providerId="ADAL" clId="{99B92B70-6766-E94D-B5BF-76C80615B1EA}" dt="2021-03-18T03:54:57.570" v="30"/>
        <pc:sldMkLst>
          <pc:docMk/>
          <pc:sldMk cId="3100091038" sldId="314"/>
        </pc:sldMkLst>
      </pc:sldChg>
      <pc:sldChg chg="add del">
        <pc:chgData name="Khattab, Sherif" userId="c83b1e15-36f3-4f46-aceb-05aac24c545e" providerId="ADAL" clId="{99B92B70-6766-E94D-B5BF-76C80615B1EA}" dt="2021-03-18T03:54:57.570" v="30"/>
        <pc:sldMkLst>
          <pc:docMk/>
          <pc:sldMk cId="4092636648" sldId="315"/>
        </pc:sldMkLst>
      </pc:sldChg>
      <pc:sldChg chg="add del">
        <pc:chgData name="Khattab, Sherif" userId="c83b1e15-36f3-4f46-aceb-05aac24c545e" providerId="ADAL" clId="{99B92B70-6766-E94D-B5BF-76C80615B1EA}" dt="2021-03-18T03:54:57.570" v="30"/>
        <pc:sldMkLst>
          <pc:docMk/>
          <pc:sldMk cId="3580558072" sldId="316"/>
        </pc:sldMkLst>
      </pc:sldChg>
      <pc:sldChg chg="add del">
        <pc:chgData name="Khattab, Sherif" userId="c83b1e15-36f3-4f46-aceb-05aac24c545e" providerId="ADAL" clId="{99B92B70-6766-E94D-B5BF-76C80615B1EA}" dt="2021-03-18T03:54:57.570" v="30"/>
        <pc:sldMkLst>
          <pc:docMk/>
          <pc:sldMk cId="1900690377" sldId="317"/>
        </pc:sldMkLst>
      </pc:sldChg>
      <pc:sldChg chg="add del">
        <pc:chgData name="Khattab, Sherif" userId="c83b1e15-36f3-4f46-aceb-05aac24c545e" providerId="ADAL" clId="{99B92B70-6766-E94D-B5BF-76C80615B1EA}" dt="2021-03-18T03:54:57.570" v="30"/>
        <pc:sldMkLst>
          <pc:docMk/>
          <pc:sldMk cId="2850776597" sldId="318"/>
        </pc:sldMkLst>
      </pc:sldChg>
      <pc:sldChg chg="add del">
        <pc:chgData name="Khattab, Sherif" userId="c83b1e15-36f3-4f46-aceb-05aac24c545e" providerId="ADAL" clId="{99B92B70-6766-E94D-B5BF-76C80615B1EA}" dt="2021-03-18T03:54:57.570" v="30"/>
        <pc:sldMkLst>
          <pc:docMk/>
          <pc:sldMk cId="852238868" sldId="319"/>
        </pc:sldMkLst>
      </pc:sldChg>
      <pc:sldChg chg="add del">
        <pc:chgData name="Khattab, Sherif" userId="c83b1e15-36f3-4f46-aceb-05aac24c545e" providerId="ADAL" clId="{99B92B70-6766-E94D-B5BF-76C80615B1EA}" dt="2021-03-18T03:54:57.570" v="30"/>
        <pc:sldMkLst>
          <pc:docMk/>
          <pc:sldMk cId="2184486324" sldId="320"/>
        </pc:sldMkLst>
      </pc:sldChg>
      <pc:sldChg chg="add del">
        <pc:chgData name="Khattab, Sherif" userId="c83b1e15-36f3-4f46-aceb-05aac24c545e" providerId="ADAL" clId="{99B92B70-6766-E94D-B5BF-76C80615B1EA}" dt="2021-03-18T03:54:57.570" v="30"/>
        <pc:sldMkLst>
          <pc:docMk/>
          <pc:sldMk cId="3424326898" sldId="321"/>
        </pc:sldMkLst>
      </pc:sldChg>
      <pc:sldChg chg="del">
        <pc:chgData name="Khattab, Sherif" userId="c83b1e15-36f3-4f46-aceb-05aac24c545e" providerId="ADAL" clId="{99B92B70-6766-E94D-B5BF-76C80615B1EA}" dt="2021-03-18T03:53:47.188" v="27" actId="2696"/>
        <pc:sldMkLst>
          <pc:docMk/>
          <pc:sldMk cId="2333191966" sldId="322"/>
        </pc:sldMkLst>
      </pc:sldChg>
      <pc:sldChg chg="del">
        <pc:chgData name="Khattab, Sherif" userId="c83b1e15-36f3-4f46-aceb-05aac24c545e" providerId="ADAL" clId="{99B92B70-6766-E94D-B5BF-76C80615B1EA}" dt="2021-03-18T03:53:47.188" v="27" actId="2696"/>
        <pc:sldMkLst>
          <pc:docMk/>
          <pc:sldMk cId="1711733204" sldId="323"/>
        </pc:sldMkLst>
      </pc:sldChg>
      <pc:sldChg chg="del">
        <pc:chgData name="Khattab, Sherif" userId="c83b1e15-36f3-4f46-aceb-05aac24c545e" providerId="ADAL" clId="{99B92B70-6766-E94D-B5BF-76C80615B1EA}" dt="2021-03-18T03:53:47.188" v="27" actId="2696"/>
        <pc:sldMkLst>
          <pc:docMk/>
          <pc:sldMk cId="1202787909" sldId="324"/>
        </pc:sldMkLst>
      </pc:sldChg>
      <pc:sldChg chg="modSp mod modAnim">
        <pc:chgData name="Khattab, Sherif" userId="c83b1e15-36f3-4f46-aceb-05aac24c545e" providerId="ADAL" clId="{99B92B70-6766-E94D-B5BF-76C80615B1EA}" dt="2021-03-18T04:07:53.208" v="232"/>
        <pc:sldMkLst>
          <pc:docMk/>
          <pc:sldMk cId="4202616107" sldId="500"/>
        </pc:sldMkLst>
        <pc:spChg chg="mod">
          <ac:chgData name="Khattab, Sherif" userId="c83b1e15-36f3-4f46-aceb-05aac24c545e" providerId="ADAL" clId="{99B92B70-6766-E94D-B5BF-76C80615B1EA}" dt="2021-03-18T04:07:30.522" v="219" actId="20577"/>
          <ac:spMkLst>
            <pc:docMk/>
            <pc:sldMk cId="4202616107" sldId="500"/>
            <ac:spMk id="2" creationId="{6BF01C35-B7E9-AD43-99C8-95170559C8A0}"/>
          </ac:spMkLst>
        </pc:spChg>
        <pc:spChg chg="mod">
          <ac:chgData name="Khattab, Sherif" userId="c83b1e15-36f3-4f46-aceb-05aac24c545e" providerId="ADAL" clId="{99B92B70-6766-E94D-B5BF-76C80615B1EA}" dt="2021-03-18T04:07:28.183" v="217" actId="20577"/>
          <ac:spMkLst>
            <pc:docMk/>
            <pc:sldMk cId="4202616107" sldId="500"/>
            <ac:spMk id="3" creationId="{443F42C8-5750-0341-86AA-B64ED9D37EB6}"/>
          </ac:spMkLst>
        </pc:spChg>
      </pc:sldChg>
      <pc:sldChg chg="modSp">
        <pc:chgData name="Khattab, Sherif" userId="c83b1e15-36f3-4f46-aceb-05aac24c545e" providerId="ADAL" clId="{99B92B70-6766-E94D-B5BF-76C80615B1EA}" dt="2021-03-18T03:53:20.164" v="1"/>
        <pc:sldMkLst>
          <pc:docMk/>
          <pc:sldMk cId="2116864396" sldId="505"/>
        </pc:sldMkLst>
        <pc:spChg chg="mod">
          <ac:chgData name="Khattab, Sherif" userId="c83b1e15-36f3-4f46-aceb-05aac24c545e" providerId="ADAL" clId="{99B92B70-6766-E94D-B5BF-76C80615B1EA}" dt="2021-03-18T03:53:20.164" v="1"/>
          <ac:spMkLst>
            <pc:docMk/>
            <pc:sldMk cId="2116864396" sldId="505"/>
            <ac:spMk id="3" creationId="{9FDE3B14-90B9-4B5A-83C7-6E633E32EA28}"/>
          </ac:spMkLst>
        </pc:spChg>
      </pc:sldChg>
      <pc:sldChg chg="modSp mod">
        <pc:chgData name="Khattab, Sherif" userId="c83b1e15-36f3-4f46-aceb-05aac24c545e" providerId="ADAL" clId="{99B92B70-6766-E94D-B5BF-76C80615B1EA}" dt="2021-03-18T03:53:38.126" v="26" actId="20577"/>
        <pc:sldMkLst>
          <pc:docMk/>
          <pc:sldMk cId="3652489610" sldId="506"/>
        </pc:sldMkLst>
        <pc:spChg chg="mod">
          <ac:chgData name="Khattab, Sherif" userId="c83b1e15-36f3-4f46-aceb-05aac24c545e" providerId="ADAL" clId="{99B92B70-6766-E94D-B5BF-76C80615B1EA}" dt="2021-03-18T03:53:38.126" v="26" actId="20577"/>
          <ac:spMkLst>
            <pc:docMk/>
            <pc:sldMk cId="3652489610" sldId="506"/>
            <ac:spMk id="3" creationId="{9FDE3B14-90B9-4B5A-83C7-6E633E32EA28}"/>
          </ac:spMkLst>
        </pc:spChg>
      </pc:sldChg>
      <pc:sldChg chg="modSp mod modAnim">
        <pc:chgData name="Khattab, Sherif" userId="c83b1e15-36f3-4f46-aceb-05aac24c545e" providerId="ADAL" clId="{99B92B70-6766-E94D-B5BF-76C80615B1EA}" dt="2021-03-18T04:08:07.633" v="235"/>
        <pc:sldMkLst>
          <pc:docMk/>
          <pc:sldMk cId="3106578269" sldId="548"/>
        </pc:sldMkLst>
        <pc:spChg chg="mod">
          <ac:chgData name="Khattab, Sherif" userId="c83b1e15-36f3-4f46-aceb-05aac24c545e" providerId="ADAL" clId="{99B92B70-6766-E94D-B5BF-76C80615B1EA}" dt="2021-03-18T04:07:33.945" v="221" actId="20577"/>
          <ac:spMkLst>
            <pc:docMk/>
            <pc:sldMk cId="3106578269" sldId="548"/>
            <ac:spMk id="2" creationId="{D9354C77-2A5A-3248-B8B5-26713450198B}"/>
          </ac:spMkLst>
        </pc:spChg>
        <pc:spChg chg="mod">
          <ac:chgData name="Khattab, Sherif" userId="c83b1e15-36f3-4f46-aceb-05aac24c545e" providerId="ADAL" clId="{99B92B70-6766-E94D-B5BF-76C80615B1EA}" dt="2021-03-18T04:07:37.610" v="228" actId="27636"/>
          <ac:spMkLst>
            <pc:docMk/>
            <pc:sldMk cId="3106578269" sldId="548"/>
            <ac:spMk id="3" creationId="{8A6E32F3-197B-3B45-8FE6-0B7FD2891934}"/>
          </ac:spMkLst>
        </pc:spChg>
      </pc:sldChg>
      <pc:sldChg chg="del">
        <pc:chgData name="Khattab, Sherif" userId="c83b1e15-36f3-4f46-aceb-05aac24c545e" providerId="ADAL" clId="{99B92B70-6766-E94D-B5BF-76C80615B1EA}" dt="2021-03-18T04:07:40.774" v="229" actId="2696"/>
        <pc:sldMkLst>
          <pc:docMk/>
          <pc:sldMk cId="2591193417" sldId="549"/>
        </pc:sldMkLst>
      </pc:sldChg>
    </pc:docChg>
  </pc:docChgLst>
  <pc:docChgLst>
    <pc:chgData name="Sherif Khattab" userId="c83b1e15-36f3-4f46-aceb-05aac24c545e" providerId="ADAL" clId="{AA57F19E-BC35-4EFC-9FFB-1461610622C5}"/>
    <pc:docChg chg="addSld modSld">
      <pc:chgData name="Sherif Khattab" userId="c83b1e15-36f3-4f46-aceb-05aac24c545e" providerId="ADAL" clId="{AA57F19E-BC35-4EFC-9FFB-1461610622C5}" dt="2021-03-19T02:13:02.781" v="115" actId="1076"/>
      <pc:docMkLst>
        <pc:docMk/>
      </pc:docMkLst>
      <pc:sldChg chg="addSp modSp new mod">
        <pc:chgData name="Sherif Khattab" userId="c83b1e15-36f3-4f46-aceb-05aac24c545e" providerId="ADAL" clId="{AA57F19E-BC35-4EFC-9FFB-1461610622C5}" dt="2021-03-19T02:09:22.780" v="24" actId="1076"/>
        <pc:sldMkLst>
          <pc:docMk/>
          <pc:sldMk cId="1152972563" sldId="549"/>
        </pc:sldMkLst>
        <pc:spChg chg="mod">
          <ac:chgData name="Sherif Khattab" userId="c83b1e15-36f3-4f46-aceb-05aac24c545e" providerId="ADAL" clId="{AA57F19E-BC35-4EFC-9FFB-1461610622C5}" dt="2021-03-19T02:09:13.588" v="21" actId="20577"/>
          <ac:spMkLst>
            <pc:docMk/>
            <pc:sldMk cId="1152972563" sldId="549"/>
            <ac:spMk id="2" creationId="{484499D7-DC06-4A0B-A24A-B356BAFCF583}"/>
          </ac:spMkLst>
        </pc:spChg>
        <pc:picChg chg="add mod">
          <ac:chgData name="Sherif Khattab" userId="c83b1e15-36f3-4f46-aceb-05aac24c545e" providerId="ADAL" clId="{AA57F19E-BC35-4EFC-9FFB-1461610622C5}" dt="2021-03-19T02:09:22.780" v="24" actId="1076"/>
          <ac:picMkLst>
            <pc:docMk/>
            <pc:sldMk cId="1152972563" sldId="549"/>
            <ac:picMk id="7" creationId="{93D4C70C-EEE2-4D42-B76A-B27C3947C596}"/>
          </ac:picMkLst>
        </pc:picChg>
      </pc:sldChg>
      <pc:sldChg chg="addSp modSp new mod">
        <pc:chgData name="Sherif Khattab" userId="c83b1e15-36f3-4f46-aceb-05aac24c545e" providerId="ADAL" clId="{AA57F19E-BC35-4EFC-9FFB-1461610622C5}" dt="2021-03-19T02:10:03.219" v="31" actId="1076"/>
        <pc:sldMkLst>
          <pc:docMk/>
          <pc:sldMk cId="817296558" sldId="550"/>
        </pc:sldMkLst>
        <pc:spChg chg="mod">
          <ac:chgData name="Sherif Khattab" userId="c83b1e15-36f3-4f46-aceb-05aac24c545e" providerId="ADAL" clId="{AA57F19E-BC35-4EFC-9FFB-1461610622C5}" dt="2021-03-19T02:09:55.118" v="28" actId="20577"/>
          <ac:spMkLst>
            <pc:docMk/>
            <pc:sldMk cId="817296558" sldId="550"/>
            <ac:spMk id="2" creationId="{4D9F5665-EA05-43A3-99AC-FFF03312EE9F}"/>
          </ac:spMkLst>
        </pc:spChg>
        <pc:picChg chg="add mod">
          <ac:chgData name="Sherif Khattab" userId="c83b1e15-36f3-4f46-aceb-05aac24c545e" providerId="ADAL" clId="{AA57F19E-BC35-4EFC-9FFB-1461610622C5}" dt="2021-03-19T02:10:03.219" v="31" actId="1076"/>
          <ac:picMkLst>
            <pc:docMk/>
            <pc:sldMk cId="817296558" sldId="550"/>
            <ac:picMk id="7" creationId="{174C697B-0781-4F13-8D56-2BDAD4D7D4DF}"/>
          </ac:picMkLst>
        </pc:picChg>
      </pc:sldChg>
      <pc:sldChg chg="addSp modSp new mod">
        <pc:chgData name="Sherif Khattab" userId="c83b1e15-36f3-4f46-aceb-05aac24c545e" providerId="ADAL" clId="{AA57F19E-BC35-4EFC-9FFB-1461610622C5}" dt="2021-03-19T02:10:37.357" v="38" actId="1076"/>
        <pc:sldMkLst>
          <pc:docMk/>
          <pc:sldMk cId="3946314330" sldId="551"/>
        </pc:sldMkLst>
        <pc:spChg chg="mod">
          <ac:chgData name="Sherif Khattab" userId="c83b1e15-36f3-4f46-aceb-05aac24c545e" providerId="ADAL" clId="{AA57F19E-BC35-4EFC-9FFB-1461610622C5}" dt="2021-03-19T02:10:30.340" v="35" actId="20577"/>
          <ac:spMkLst>
            <pc:docMk/>
            <pc:sldMk cId="3946314330" sldId="551"/>
            <ac:spMk id="2" creationId="{BE893343-FFCC-4F1E-BB14-5B44975A10AD}"/>
          </ac:spMkLst>
        </pc:spChg>
        <pc:picChg chg="add mod">
          <ac:chgData name="Sherif Khattab" userId="c83b1e15-36f3-4f46-aceb-05aac24c545e" providerId="ADAL" clId="{AA57F19E-BC35-4EFC-9FFB-1461610622C5}" dt="2021-03-19T02:10:37.357" v="38" actId="1076"/>
          <ac:picMkLst>
            <pc:docMk/>
            <pc:sldMk cId="3946314330" sldId="551"/>
            <ac:picMk id="7" creationId="{BFA2BBBF-C2EB-443D-9C56-DF43313CE8D5}"/>
          </ac:picMkLst>
        </pc:picChg>
      </pc:sldChg>
      <pc:sldChg chg="addSp modSp new mod">
        <pc:chgData name="Sherif Khattab" userId="c83b1e15-36f3-4f46-aceb-05aac24c545e" providerId="ADAL" clId="{AA57F19E-BC35-4EFC-9FFB-1461610622C5}" dt="2021-03-19T02:11:12.373" v="52" actId="1076"/>
        <pc:sldMkLst>
          <pc:docMk/>
          <pc:sldMk cId="1029481760" sldId="552"/>
        </pc:sldMkLst>
        <pc:spChg chg="mod">
          <ac:chgData name="Sherif Khattab" userId="c83b1e15-36f3-4f46-aceb-05aac24c545e" providerId="ADAL" clId="{AA57F19E-BC35-4EFC-9FFB-1461610622C5}" dt="2021-03-19T02:11:05.145" v="49" actId="20577"/>
          <ac:spMkLst>
            <pc:docMk/>
            <pc:sldMk cId="1029481760" sldId="552"/>
            <ac:spMk id="2" creationId="{A5BD6F10-0BB0-4054-B798-34CD622005D9}"/>
          </ac:spMkLst>
        </pc:spChg>
        <pc:picChg chg="add mod">
          <ac:chgData name="Sherif Khattab" userId="c83b1e15-36f3-4f46-aceb-05aac24c545e" providerId="ADAL" clId="{AA57F19E-BC35-4EFC-9FFB-1461610622C5}" dt="2021-03-19T02:11:12.373" v="52" actId="1076"/>
          <ac:picMkLst>
            <pc:docMk/>
            <pc:sldMk cId="1029481760" sldId="552"/>
            <ac:picMk id="7" creationId="{84680F50-5CED-43F2-8492-AF045442191B}"/>
          </ac:picMkLst>
        </pc:picChg>
      </pc:sldChg>
      <pc:sldChg chg="addSp modSp new mod">
        <pc:chgData name="Sherif Khattab" userId="c83b1e15-36f3-4f46-aceb-05aac24c545e" providerId="ADAL" clId="{AA57F19E-BC35-4EFC-9FFB-1461610622C5}" dt="2021-03-19T02:11:41.172" v="78" actId="1076"/>
        <pc:sldMkLst>
          <pc:docMk/>
          <pc:sldMk cId="2119743574" sldId="553"/>
        </pc:sldMkLst>
        <pc:spChg chg="mod">
          <ac:chgData name="Sherif Khattab" userId="c83b1e15-36f3-4f46-aceb-05aac24c545e" providerId="ADAL" clId="{AA57F19E-BC35-4EFC-9FFB-1461610622C5}" dt="2021-03-19T02:11:34.302" v="75" actId="20577"/>
          <ac:spMkLst>
            <pc:docMk/>
            <pc:sldMk cId="2119743574" sldId="553"/>
            <ac:spMk id="2" creationId="{EA216043-45E2-426D-A4F0-204CDD928107}"/>
          </ac:spMkLst>
        </pc:spChg>
        <pc:picChg chg="add mod">
          <ac:chgData name="Sherif Khattab" userId="c83b1e15-36f3-4f46-aceb-05aac24c545e" providerId="ADAL" clId="{AA57F19E-BC35-4EFC-9FFB-1461610622C5}" dt="2021-03-19T02:11:41.172" v="78" actId="1076"/>
          <ac:picMkLst>
            <pc:docMk/>
            <pc:sldMk cId="2119743574" sldId="553"/>
            <ac:picMk id="7" creationId="{F7E829B9-BC9C-463F-8D3F-F6D5DECE3797}"/>
          </ac:picMkLst>
        </pc:picChg>
      </pc:sldChg>
      <pc:sldChg chg="addSp modSp new mod">
        <pc:chgData name="Sherif Khattab" userId="c83b1e15-36f3-4f46-aceb-05aac24c545e" providerId="ADAL" clId="{AA57F19E-BC35-4EFC-9FFB-1461610622C5}" dt="2021-03-19T02:12:07.665" v="100" actId="1076"/>
        <pc:sldMkLst>
          <pc:docMk/>
          <pc:sldMk cId="2339589969" sldId="554"/>
        </pc:sldMkLst>
        <pc:spChg chg="mod">
          <ac:chgData name="Sherif Khattab" userId="c83b1e15-36f3-4f46-aceb-05aac24c545e" providerId="ADAL" clId="{AA57F19E-BC35-4EFC-9FFB-1461610622C5}" dt="2021-03-19T02:12:01.223" v="97" actId="20577"/>
          <ac:spMkLst>
            <pc:docMk/>
            <pc:sldMk cId="2339589969" sldId="554"/>
            <ac:spMk id="2" creationId="{5EA54146-D8E5-4192-9AFD-C8B74409A2A4}"/>
          </ac:spMkLst>
        </pc:spChg>
        <pc:picChg chg="add mod">
          <ac:chgData name="Sherif Khattab" userId="c83b1e15-36f3-4f46-aceb-05aac24c545e" providerId="ADAL" clId="{AA57F19E-BC35-4EFC-9FFB-1461610622C5}" dt="2021-03-19T02:12:07.665" v="100" actId="1076"/>
          <ac:picMkLst>
            <pc:docMk/>
            <pc:sldMk cId="2339589969" sldId="554"/>
            <ac:picMk id="7" creationId="{CD674C0B-A2D3-4623-ADF3-8AF70A6DC11E}"/>
          </ac:picMkLst>
        </pc:picChg>
      </pc:sldChg>
      <pc:sldChg chg="addSp modSp new mod">
        <pc:chgData name="Sherif Khattab" userId="c83b1e15-36f3-4f46-aceb-05aac24c545e" providerId="ADAL" clId="{AA57F19E-BC35-4EFC-9FFB-1461610622C5}" dt="2021-03-19T02:12:38.954" v="108" actId="1076"/>
        <pc:sldMkLst>
          <pc:docMk/>
          <pc:sldMk cId="812759976" sldId="555"/>
        </pc:sldMkLst>
        <pc:spChg chg="mod">
          <ac:chgData name="Sherif Khattab" userId="c83b1e15-36f3-4f46-aceb-05aac24c545e" providerId="ADAL" clId="{AA57F19E-BC35-4EFC-9FFB-1461610622C5}" dt="2021-03-19T02:12:28.264" v="104" actId="20577"/>
          <ac:spMkLst>
            <pc:docMk/>
            <pc:sldMk cId="812759976" sldId="555"/>
            <ac:spMk id="2" creationId="{4D250AEC-CE62-4DD2-B9AC-37CFDB4A12AB}"/>
          </ac:spMkLst>
        </pc:spChg>
        <pc:picChg chg="add mod">
          <ac:chgData name="Sherif Khattab" userId="c83b1e15-36f3-4f46-aceb-05aac24c545e" providerId="ADAL" clId="{AA57F19E-BC35-4EFC-9FFB-1461610622C5}" dt="2021-03-19T02:12:38.954" v="108" actId="1076"/>
          <ac:picMkLst>
            <pc:docMk/>
            <pc:sldMk cId="812759976" sldId="555"/>
            <ac:picMk id="7" creationId="{C612735D-D24F-4C52-ACEC-1CDA91916277}"/>
          </ac:picMkLst>
        </pc:picChg>
      </pc:sldChg>
      <pc:sldChg chg="addSp modSp new mod">
        <pc:chgData name="Sherif Khattab" userId="c83b1e15-36f3-4f46-aceb-05aac24c545e" providerId="ADAL" clId="{AA57F19E-BC35-4EFC-9FFB-1461610622C5}" dt="2021-03-19T02:13:02.781" v="115" actId="1076"/>
        <pc:sldMkLst>
          <pc:docMk/>
          <pc:sldMk cId="2070430566" sldId="556"/>
        </pc:sldMkLst>
        <pc:spChg chg="mod">
          <ac:chgData name="Sherif Khattab" userId="c83b1e15-36f3-4f46-aceb-05aac24c545e" providerId="ADAL" clId="{AA57F19E-BC35-4EFC-9FFB-1461610622C5}" dt="2021-03-19T02:12:44.525" v="112" actId="20577"/>
          <ac:spMkLst>
            <pc:docMk/>
            <pc:sldMk cId="2070430566" sldId="556"/>
            <ac:spMk id="2" creationId="{A85F6019-F237-42CC-8D3C-963354B0F4E2}"/>
          </ac:spMkLst>
        </pc:spChg>
        <pc:picChg chg="add mod">
          <ac:chgData name="Sherif Khattab" userId="c83b1e15-36f3-4f46-aceb-05aac24c545e" providerId="ADAL" clId="{AA57F19E-BC35-4EFC-9FFB-1461610622C5}" dt="2021-03-19T02:13:02.781" v="115" actId="1076"/>
          <ac:picMkLst>
            <pc:docMk/>
            <pc:sldMk cId="2070430566" sldId="556"/>
            <ac:picMk id="7" creationId="{12110541-E48D-47D1-9620-FB931B4C36CF}"/>
          </ac:picMkLst>
        </pc:picChg>
      </pc:sldChg>
    </pc:docChg>
  </pc:docChgLst>
  <pc:docChgLst>
    <pc:chgData name="Khattab, Sherif" userId="c83b1e15-36f3-4f46-aceb-05aac24c545e" providerId="ADAL" clId="{2ADE63E9-E2C9-7246-9E3A-3CE97796841D}"/>
    <pc:docChg chg="custSel addSld modSld modMainMaster">
      <pc:chgData name="Khattab, Sherif" userId="c83b1e15-36f3-4f46-aceb-05aac24c545e" providerId="ADAL" clId="{2ADE63E9-E2C9-7246-9E3A-3CE97796841D}" dt="2020-05-14T17:34:15.216" v="192" actId="1036"/>
      <pc:docMkLst>
        <pc:docMk/>
      </pc:docMkLst>
      <pc:sldChg chg="delSp modSp add mod modTransition chgLayout">
        <pc:chgData name="Khattab, Sherif" userId="c83b1e15-36f3-4f46-aceb-05aac24c545e" providerId="ADAL" clId="{2ADE63E9-E2C9-7246-9E3A-3CE97796841D}" dt="2020-05-14T17:24:26.078" v="22" actId="700"/>
        <pc:sldMkLst>
          <pc:docMk/>
          <pc:sldMk cId="3681208715" sldId="257"/>
        </pc:sldMkLst>
        <pc:spChg chg="mod ord">
          <ac:chgData name="Khattab, Sherif" userId="c83b1e15-36f3-4f46-aceb-05aac24c545e" providerId="ADAL" clId="{2ADE63E9-E2C9-7246-9E3A-3CE97796841D}" dt="2020-05-14T17:24:26.078" v="22" actId="700"/>
          <ac:spMkLst>
            <pc:docMk/>
            <pc:sldMk cId="3681208715" sldId="257"/>
            <ac:spMk id="4" creationId="{2E0DDA8D-06C7-4BAC-BDBD-D3BD3DDF9BA4}"/>
          </ac:spMkLst>
        </pc:spChg>
        <pc:spChg chg="mod ord">
          <ac:chgData name="Khattab, Sherif" userId="c83b1e15-36f3-4f46-aceb-05aac24c545e" providerId="ADAL" clId="{2ADE63E9-E2C9-7246-9E3A-3CE97796841D}" dt="2020-05-14T17:24:26.078" v="22" actId="700"/>
          <ac:spMkLst>
            <pc:docMk/>
            <pc:sldMk cId="3681208715" sldId="257"/>
            <ac:spMk id="5" creationId="{A1EA3AF4-D3F1-4298-8140-9B5106826B60}"/>
          </ac:spMkLst>
        </pc:spChg>
        <pc:spChg chg="del">
          <ac:chgData name="Khattab, Sherif" userId="c83b1e15-36f3-4f46-aceb-05aac24c545e" providerId="ADAL" clId="{2ADE63E9-E2C9-7246-9E3A-3CE97796841D}" dt="2020-05-14T17:22:51.467" v="19"/>
          <ac:spMkLst>
            <pc:docMk/>
            <pc:sldMk cId="3681208715" sldId="257"/>
            <ac:spMk id="6" creationId="{30039E47-83F5-4986-AD67-385C5E992CC4}"/>
          </ac:spMkLst>
        </pc:spChg>
        <pc:spChg chg="mod ord">
          <ac:chgData name="Khattab, Sherif" userId="c83b1e15-36f3-4f46-aceb-05aac24c545e" providerId="ADAL" clId="{2ADE63E9-E2C9-7246-9E3A-3CE97796841D}" dt="2020-05-14T17:24:26.078" v="22" actId="700"/>
          <ac:spMkLst>
            <pc:docMk/>
            <pc:sldMk cId="3681208715" sldId="257"/>
            <ac:spMk id="5122" creationId="{45699F27-E993-49CA-AED1-B264756636FA}"/>
          </ac:spMkLst>
        </pc:spChg>
        <pc:spChg chg="mod ord">
          <ac:chgData name="Khattab, Sherif" userId="c83b1e15-36f3-4f46-aceb-05aac24c545e" providerId="ADAL" clId="{2ADE63E9-E2C9-7246-9E3A-3CE97796841D}" dt="2020-05-14T17:24:26.078" v="22" actId="700"/>
          <ac:spMkLst>
            <pc:docMk/>
            <pc:sldMk cId="3681208715" sldId="257"/>
            <ac:spMk id="5123" creationId="{550C3EC1-F853-4061-A0F2-F81B64390D10}"/>
          </ac:spMkLst>
        </pc:spChg>
      </pc:sldChg>
      <pc:sldChg chg="delSp modSp add mod chgLayout">
        <pc:chgData name="Khattab, Sherif" userId="c83b1e15-36f3-4f46-aceb-05aac24c545e" providerId="ADAL" clId="{2ADE63E9-E2C9-7246-9E3A-3CE97796841D}" dt="2020-05-14T17:25:14.941" v="31" actId="700"/>
        <pc:sldMkLst>
          <pc:docMk/>
          <pc:sldMk cId="1664517503" sldId="258"/>
        </pc:sldMkLst>
        <pc:spChg chg="mod ord">
          <ac:chgData name="Khattab, Sherif" userId="c83b1e15-36f3-4f46-aceb-05aac24c545e" providerId="ADAL" clId="{2ADE63E9-E2C9-7246-9E3A-3CE97796841D}" dt="2020-05-14T17:25:14.941" v="31" actId="700"/>
          <ac:spMkLst>
            <pc:docMk/>
            <pc:sldMk cId="1664517503" sldId="258"/>
            <ac:spMk id="4" creationId="{6D5DB287-3308-4A27-B442-02FC48B43DCC}"/>
          </ac:spMkLst>
        </pc:spChg>
        <pc:spChg chg="mod ord">
          <ac:chgData name="Khattab, Sherif" userId="c83b1e15-36f3-4f46-aceb-05aac24c545e" providerId="ADAL" clId="{2ADE63E9-E2C9-7246-9E3A-3CE97796841D}" dt="2020-05-14T17:25:14.941" v="31" actId="700"/>
          <ac:spMkLst>
            <pc:docMk/>
            <pc:sldMk cId="1664517503" sldId="258"/>
            <ac:spMk id="5" creationId="{7F62074C-DB6F-4B49-B5BE-426A56D75291}"/>
          </ac:spMkLst>
        </pc:spChg>
        <pc:spChg chg="del">
          <ac:chgData name="Khattab, Sherif" userId="c83b1e15-36f3-4f46-aceb-05aac24c545e" providerId="ADAL" clId="{2ADE63E9-E2C9-7246-9E3A-3CE97796841D}" dt="2020-05-14T17:22:51.467" v="19"/>
          <ac:spMkLst>
            <pc:docMk/>
            <pc:sldMk cId="1664517503" sldId="258"/>
            <ac:spMk id="6" creationId="{DBEB0910-47B5-4B34-B216-EE6456CE63F3}"/>
          </ac:spMkLst>
        </pc:spChg>
        <pc:spChg chg="mod ord">
          <ac:chgData name="Khattab, Sherif" userId="c83b1e15-36f3-4f46-aceb-05aac24c545e" providerId="ADAL" clId="{2ADE63E9-E2C9-7246-9E3A-3CE97796841D}" dt="2020-05-14T17:25:14.941" v="31" actId="700"/>
          <ac:spMkLst>
            <pc:docMk/>
            <pc:sldMk cId="1664517503" sldId="258"/>
            <ac:spMk id="1030" creationId="{0368ECC8-3051-4F99-A98B-C53D8F6FD10D}"/>
          </ac:spMkLst>
        </pc:spChg>
        <pc:spChg chg="mod ord">
          <ac:chgData name="Khattab, Sherif" userId="c83b1e15-36f3-4f46-aceb-05aac24c545e" providerId="ADAL" clId="{2ADE63E9-E2C9-7246-9E3A-3CE97796841D}" dt="2020-05-14T17:25:14.941" v="31" actId="700"/>
          <ac:spMkLst>
            <pc:docMk/>
            <pc:sldMk cId="1664517503" sldId="258"/>
            <ac:spMk id="1031" creationId="{A3A9FBD7-079E-4DB0-ABD2-CFB33A90CD3B}"/>
          </ac:spMkLst>
        </pc:spChg>
      </pc:sldChg>
      <pc:sldChg chg="delSp modSp add mod chgLayout">
        <pc:chgData name="Khattab, Sherif" userId="c83b1e15-36f3-4f46-aceb-05aac24c545e" providerId="ADAL" clId="{2ADE63E9-E2C9-7246-9E3A-3CE97796841D}" dt="2020-05-14T17:25:37.153" v="35" actId="700"/>
        <pc:sldMkLst>
          <pc:docMk/>
          <pc:sldMk cId="3230569327" sldId="260"/>
        </pc:sldMkLst>
        <pc:spChg chg="mod ord">
          <ac:chgData name="Khattab, Sherif" userId="c83b1e15-36f3-4f46-aceb-05aac24c545e" providerId="ADAL" clId="{2ADE63E9-E2C9-7246-9E3A-3CE97796841D}" dt="2020-05-14T17:25:37.153" v="35" actId="700"/>
          <ac:spMkLst>
            <pc:docMk/>
            <pc:sldMk cId="3230569327" sldId="260"/>
            <ac:spMk id="4" creationId="{12D0CFB9-98A1-4644-9075-FD8241684B3F}"/>
          </ac:spMkLst>
        </pc:spChg>
        <pc:spChg chg="mod ord">
          <ac:chgData name="Khattab, Sherif" userId="c83b1e15-36f3-4f46-aceb-05aac24c545e" providerId="ADAL" clId="{2ADE63E9-E2C9-7246-9E3A-3CE97796841D}" dt="2020-05-14T17:25:37.153" v="35" actId="700"/>
          <ac:spMkLst>
            <pc:docMk/>
            <pc:sldMk cId="3230569327" sldId="260"/>
            <ac:spMk id="5" creationId="{EA6302F6-5FA4-4BF9-9BAC-047F6A9EB36E}"/>
          </ac:spMkLst>
        </pc:spChg>
        <pc:spChg chg="del">
          <ac:chgData name="Khattab, Sherif" userId="c83b1e15-36f3-4f46-aceb-05aac24c545e" providerId="ADAL" clId="{2ADE63E9-E2C9-7246-9E3A-3CE97796841D}" dt="2020-05-14T17:22:51.467" v="19"/>
          <ac:spMkLst>
            <pc:docMk/>
            <pc:sldMk cId="3230569327" sldId="260"/>
            <ac:spMk id="6" creationId="{952F9D76-11EF-4C87-AEE4-5B113B33AA47}"/>
          </ac:spMkLst>
        </pc:spChg>
        <pc:spChg chg="mod ord">
          <ac:chgData name="Khattab, Sherif" userId="c83b1e15-36f3-4f46-aceb-05aac24c545e" providerId="ADAL" clId="{2ADE63E9-E2C9-7246-9E3A-3CE97796841D}" dt="2020-05-14T17:25:37.153" v="35" actId="700"/>
          <ac:spMkLst>
            <pc:docMk/>
            <pc:sldMk cId="3230569327" sldId="260"/>
            <ac:spMk id="7172" creationId="{7B1E42B3-380F-43F5-A523-96E27B80FD0B}"/>
          </ac:spMkLst>
        </pc:spChg>
        <pc:spChg chg="mod ord">
          <ac:chgData name="Khattab, Sherif" userId="c83b1e15-36f3-4f46-aceb-05aac24c545e" providerId="ADAL" clId="{2ADE63E9-E2C9-7246-9E3A-3CE97796841D}" dt="2020-05-14T17:25:37.153" v="35" actId="700"/>
          <ac:spMkLst>
            <pc:docMk/>
            <pc:sldMk cId="3230569327" sldId="260"/>
            <ac:spMk id="7173" creationId="{78A499B5-9D51-4382-A503-4CC1F3B2216F}"/>
          </ac:spMkLst>
        </pc:spChg>
      </pc:sldChg>
      <pc:sldChg chg="modSp add mod modTransition setBg chgLayout">
        <pc:chgData name="Khattab, Sherif" userId="c83b1e15-36f3-4f46-aceb-05aac24c545e" providerId="ADAL" clId="{2ADE63E9-E2C9-7246-9E3A-3CE97796841D}" dt="2020-05-14T17:32:32.474" v="132" actId="700"/>
        <pc:sldMkLst>
          <pc:docMk/>
          <pc:sldMk cId="386763112" sldId="266"/>
        </pc:sldMkLst>
        <pc:spChg chg="mod ord">
          <ac:chgData name="Khattab, Sherif" userId="c83b1e15-36f3-4f46-aceb-05aac24c545e" providerId="ADAL" clId="{2ADE63E9-E2C9-7246-9E3A-3CE97796841D}" dt="2020-05-14T17:32:32.474" v="132" actId="700"/>
          <ac:spMkLst>
            <pc:docMk/>
            <pc:sldMk cId="386763112" sldId="266"/>
            <ac:spMk id="2" creationId="{CEFAF124-F9B6-474A-B09B-B27BF28DF285}"/>
          </ac:spMkLst>
        </pc:spChg>
        <pc:spChg chg="mod ord">
          <ac:chgData name="Khattab, Sherif" userId="c83b1e15-36f3-4f46-aceb-05aac24c545e" providerId="ADAL" clId="{2ADE63E9-E2C9-7246-9E3A-3CE97796841D}" dt="2020-05-14T17:32:32.474" v="132" actId="700"/>
          <ac:spMkLst>
            <pc:docMk/>
            <pc:sldMk cId="386763112" sldId="266"/>
            <ac:spMk id="4" creationId="{A566E38A-BBB5-4D22-9BE1-AC143426CD46}"/>
          </ac:spMkLst>
        </pc:spChg>
        <pc:spChg chg="mod ord">
          <ac:chgData name="Khattab, Sherif" userId="c83b1e15-36f3-4f46-aceb-05aac24c545e" providerId="ADAL" clId="{2ADE63E9-E2C9-7246-9E3A-3CE97796841D}" dt="2020-05-14T17:32:32.474" v="132" actId="700"/>
          <ac:spMkLst>
            <pc:docMk/>
            <pc:sldMk cId="386763112" sldId="266"/>
            <ac:spMk id="12289" creationId="{62C40A63-7AEB-4A3F-820B-BC2E23CF6253}"/>
          </ac:spMkLst>
        </pc:spChg>
        <pc:spChg chg="mod ord">
          <ac:chgData name="Khattab, Sherif" userId="c83b1e15-36f3-4f46-aceb-05aac24c545e" providerId="ADAL" clId="{2ADE63E9-E2C9-7246-9E3A-3CE97796841D}" dt="2020-05-14T17:32:32.474" v="132" actId="700"/>
          <ac:spMkLst>
            <pc:docMk/>
            <pc:sldMk cId="386763112" sldId="266"/>
            <ac:spMk id="12290" creationId="{8FA9C2D3-E42F-4A88-98BE-A8B3EE2EB90D}"/>
          </ac:spMkLst>
        </pc:spChg>
      </pc:sldChg>
      <pc:sldChg chg="delSp modSp add mod modClrScheme chgLayout">
        <pc:chgData name="Khattab, Sherif" userId="c83b1e15-36f3-4f46-aceb-05aac24c545e" providerId="ADAL" clId="{2ADE63E9-E2C9-7246-9E3A-3CE97796841D}" dt="2020-05-14T17:30:14.773" v="112" actId="207"/>
        <pc:sldMkLst>
          <pc:docMk/>
          <pc:sldMk cId="1920820884" sldId="273"/>
        </pc:sldMkLst>
        <pc:spChg chg="mod ord">
          <ac:chgData name="Khattab, Sherif" userId="c83b1e15-36f3-4f46-aceb-05aac24c545e" providerId="ADAL" clId="{2ADE63E9-E2C9-7246-9E3A-3CE97796841D}" dt="2020-05-14T17:30:14.773" v="112" actId="207"/>
          <ac:spMkLst>
            <pc:docMk/>
            <pc:sldMk cId="1920820884" sldId="273"/>
            <ac:spMk id="5" creationId="{FC499793-E9E3-4888-8413-2E106D10E477}"/>
          </ac:spMkLst>
        </pc:spChg>
        <pc:spChg chg="mod ord">
          <ac:chgData name="Khattab, Sherif" userId="c83b1e15-36f3-4f46-aceb-05aac24c545e" providerId="ADAL" clId="{2ADE63E9-E2C9-7246-9E3A-3CE97796841D}" dt="2020-05-14T17:30:14.773" v="112" actId="207"/>
          <ac:spMkLst>
            <pc:docMk/>
            <pc:sldMk cId="1920820884" sldId="273"/>
            <ac:spMk id="6" creationId="{510D549B-08F4-40D1-AD1E-68D24CF202CA}"/>
          </ac:spMkLst>
        </pc:spChg>
        <pc:spChg chg="del mod ord">
          <ac:chgData name="Khattab, Sherif" userId="c83b1e15-36f3-4f46-aceb-05aac24c545e" providerId="ADAL" clId="{2ADE63E9-E2C9-7246-9E3A-3CE97796841D}" dt="2020-05-14T17:22:51.467" v="19"/>
          <ac:spMkLst>
            <pc:docMk/>
            <pc:sldMk cId="1920820884" sldId="273"/>
            <ac:spMk id="7" creationId="{48178900-0A09-4069-8BC8-DE856ABAE467}"/>
          </ac:spMkLst>
        </pc:spChg>
        <pc:spChg chg="mod ord">
          <ac:chgData name="Khattab, Sherif" userId="c83b1e15-36f3-4f46-aceb-05aac24c545e" providerId="ADAL" clId="{2ADE63E9-E2C9-7246-9E3A-3CE97796841D}" dt="2020-05-14T17:24:26.078" v="22" actId="700"/>
          <ac:spMkLst>
            <pc:docMk/>
            <pc:sldMk cId="1920820884" sldId="273"/>
            <ac:spMk id="20483" creationId="{E4058124-78B3-4B54-BDBF-2295EAF9CC4E}"/>
          </ac:spMkLst>
        </pc:spChg>
        <pc:spChg chg="mod ord">
          <ac:chgData name="Khattab, Sherif" userId="c83b1e15-36f3-4f46-aceb-05aac24c545e" providerId="ADAL" clId="{2ADE63E9-E2C9-7246-9E3A-3CE97796841D}" dt="2020-05-14T17:24:26.078" v="22" actId="700"/>
          <ac:spMkLst>
            <pc:docMk/>
            <pc:sldMk cId="1920820884" sldId="273"/>
            <ac:spMk id="20485" creationId="{7BEED891-A5E7-4A54-A86A-39E4EE6AE0FF}"/>
          </ac:spMkLst>
        </pc:spChg>
      </pc:sldChg>
      <pc:sldChg chg="delSp modSp add mod modClrScheme chgLayout">
        <pc:chgData name="Khattab, Sherif" userId="c83b1e15-36f3-4f46-aceb-05aac24c545e" providerId="ADAL" clId="{2ADE63E9-E2C9-7246-9E3A-3CE97796841D}" dt="2020-05-14T17:24:59.667" v="30" actId="207"/>
        <pc:sldMkLst>
          <pc:docMk/>
          <pc:sldMk cId="2017417480" sldId="277"/>
        </pc:sldMkLst>
        <pc:spChg chg="mod ord">
          <ac:chgData name="Khattab, Sherif" userId="c83b1e15-36f3-4f46-aceb-05aac24c545e" providerId="ADAL" clId="{2ADE63E9-E2C9-7246-9E3A-3CE97796841D}" dt="2020-05-14T17:24:59.667" v="30" actId="207"/>
          <ac:spMkLst>
            <pc:docMk/>
            <pc:sldMk cId="2017417480" sldId="277"/>
            <ac:spMk id="5" creationId="{3525546F-0B66-4C13-9C3B-8D2383FE1C94}"/>
          </ac:spMkLst>
        </pc:spChg>
        <pc:spChg chg="mod ord">
          <ac:chgData name="Khattab, Sherif" userId="c83b1e15-36f3-4f46-aceb-05aac24c545e" providerId="ADAL" clId="{2ADE63E9-E2C9-7246-9E3A-3CE97796841D}" dt="2020-05-14T17:24:59.667" v="30" actId="207"/>
          <ac:spMkLst>
            <pc:docMk/>
            <pc:sldMk cId="2017417480" sldId="277"/>
            <ac:spMk id="6" creationId="{F3EC550F-BE8A-4470-B27A-79D5F8830C0D}"/>
          </ac:spMkLst>
        </pc:spChg>
        <pc:spChg chg="del mod ord">
          <ac:chgData name="Khattab, Sherif" userId="c83b1e15-36f3-4f46-aceb-05aac24c545e" providerId="ADAL" clId="{2ADE63E9-E2C9-7246-9E3A-3CE97796841D}" dt="2020-05-14T17:22:51.467" v="19"/>
          <ac:spMkLst>
            <pc:docMk/>
            <pc:sldMk cId="2017417480" sldId="277"/>
            <ac:spMk id="7" creationId="{01A28142-74E0-4C0E-93DC-07C2A38ED49F}"/>
          </ac:spMkLst>
        </pc:spChg>
        <pc:spChg chg="mod ord">
          <ac:chgData name="Khattab, Sherif" userId="c83b1e15-36f3-4f46-aceb-05aac24c545e" providerId="ADAL" clId="{2ADE63E9-E2C9-7246-9E3A-3CE97796841D}" dt="2020-05-14T17:24:40.474" v="25" actId="700"/>
          <ac:spMkLst>
            <pc:docMk/>
            <pc:sldMk cId="2017417480" sldId="277"/>
            <ac:spMk id="24579" creationId="{FDA90472-0A8B-442F-AA48-71099394017A}"/>
          </ac:spMkLst>
        </pc:spChg>
        <pc:spChg chg="mod ord">
          <ac:chgData name="Khattab, Sherif" userId="c83b1e15-36f3-4f46-aceb-05aac24c545e" providerId="ADAL" clId="{2ADE63E9-E2C9-7246-9E3A-3CE97796841D}" dt="2020-05-14T17:24:40.474" v="25" actId="700"/>
          <ac:spMkLst>
            <pc:docMk/>
            <pc:sldMk cId="2017417480" sldId="277"/>
            <ac:spMk id="24581" creationId="{134F36E9-EC25-4348-AB7C-576D69035F2E}"/>
          </ac:spMkLst>
        </pc:spChg>
      </pc:sldChg>
      <pc:sldChg chg="delSp modSp add mod chgLayout">
        <pc:chgData name="Khattab, Sherif" userId="c83b1e15-36f3-4f46-aceb-05aac24c545e" providerId="ADAL" clId="{2ADE63E9-E2C9-7246-9E3A-3CE97796841D}" dt="2020-05-14T17:24:26.078" v="22" actId="700"/>
        <pc:sldMkLst>
          <pc:docMk/>
          <pc:sldMk cId="2773510753" sldId="280"/>
        </pc:sldMkLst>
        <pc:spChg chg="mod ord">
          <ac:chgData name="Khattab, Sherif" userId="c83b1e15-36f3-4f46-aceb-05aac24c545e" providerId="ADAL" clId="{2ADE63E9-E2C9-7246-9E3A-3CE97796841D}" dt="2020-05-14T17:24:26.078" v="22" actId="700"/>
          <ac:spMkLst>
            <pc:docMk/>
            <pc:sldMk cId="2773510753" sldId="280"/>
            <ac:spMk id="6" creationId="{45E3724B-6C7E-4F4E-BBD0-0508D920F778}"/>
          </ac:spMkLst>
        </pc:spChg>
        <pc:spChg chg="mod ord">
          <ac:chgData name="Khattab, Sherif" userId="c83b1e15-36f3-4f46-aceb-05aac24c545e" providerId="ADAL" clId="{2ADE63E9-E2C9-7246-9E3A-3CE97796841D}" dt="2020-05-14T17:24:26.078" v="22" actId="700"/>
          <ac:spMkLst>
            <pc:docMk/>
            <pc:sldMk cId="2773510753" sldId="280"/>
            <ac:spMk id="7" creationId="{770F542D-F07B-4DEE-BF4A-F55839083B18}"/>
          </ac:spMkLst>
        </pc:spChg>
        <pc:spChg chg="del">
          <ac:chgData name="Khattab, Sherif" userId="c83b1e15-36f3-4f46-aceb-05aac24c545e" providerId="ADAL" clId="{2ADE63E9-E2C9-7246-9E3A-3CE97796841D}" dt="2020-05-14T17:22:51.467" v="19"/>
          <ac:spMkLst>
            <pc:docMk/>
            <pc:sldMk cId="2773510753" sldId="280"/>
            <ac:spMk id="8" creationId="{B7636233-5A62-4E29-998B-97B89F01C446}"/>
          </ac:spMkLst>
        </pc:spChg>
        <pc:spChg chg="mod ord">
          <ac:chgData name="Khattab, Sherif" userId="c83b1e15-36f3-4f46-aceb-05aac24c545e" providerId="ADAL" clId="{2ADE63E9-E2C9-7246-9E3A-3CE97796841D}" dt="2020-05-14T17:24:26.078" v="22" actId="700"/>
          <ac:spMkLst>
            <pc:docMk/>
            <pc:sldMk cId="2773510753" sldId="280"/>
            <ac:spMk id="27655" creationId="{88CD6029-D505-4046-B262-3728E98558C9}"/>
          </ac:spMkLst>
        </pc:spChg>
        <pc:spChg chg="mod ord">
          <ac:chgData name="Khattab, Sherif" userId="c83b1e15-36f3-4f46-aceb-05aac24c545e" providerId="ADAL" clId="{2ADE63E9-E2C9-7246-9E3A-3CE97796841D}" dt="2020-05-14T17:24:26.078" v="22" actId="700"/>
          <ac:spMkLst>
            <pc:docMk/>
            <pc:sldMk cId="2773510753" sldId="280"/>
            <ac:spMk id="27656" creationId="{5F645CD5-8D2C-44F7-817E-5B87B631AF74}"/>
          </ac:spMkLst>
        </pc:spChg>
      </pc:sldChg>
      <pc:sldChg chg="delSp modSp add mod chgLayout">
        <pc:chgData name="Khattab, Sherif" userId="c83b1e15-36f3-4f46-aceb-05aac24c545e" providerId="ADAL" clId="{2ADE63E9-E2C9-7246-9E3A-3CE97796841D}" dt="2020-05-14T17:24:26.078" v="22" actId="700"/>
        <pc:sldMkLst>
          <pc:docMk/>
          <pc:sldMk cId="171235497" sldId="283"/>
        </pc:sldMkLst>
        <pc:spChg chg="mod ord">
          <ac:chgData name="Khattab, Sherif" userId="c83b1e15-36f3-4f46-aceb-05aac24c545e" providerId="ADAL" clId="{2ADE63E9-E2C9-7246-9E3A-3CE97796841D}" dt="2020-05-14T17:24:26.078" v="22" actId="700"/>
          <ac:spMkLst>
            <pc:docMk/>
            <pc:sldMk cId="171235497" sldId="283"/>
            <ac:spMk id="4" creationId="{ADAF0CBA-9954-4CCC-95D5-CC30D48E0F1F}"/>
          </ac:spMkLst>
        </pc:spChg>
        <pc:spChg chg="mod ord">
          <ac:chgData name="Khattab, Sherif" userId="c83b1e15-36f3-4f46-aceb-05aac24c545e" providerId="ADAL" clId="{2ADE63E9-E2C9-7246-9E3A-3CE97796841D}" dt="2020-05-14T17:24:26.078" v="22" actId="700"/>
          <ac:spMkLst>
            <pc:docMk/>
            <pc:sldMk cId="171235497" sldId="283"/>
            <ac:spMk id="5" creationId="{810DD0E0-1167-4E24-AE69-A61BD962FDBB}"/>
          </ac:spMkLst>
        </pc:spChg>
        <pc:spChg chg="del">
          <ac:chgData name="Khattab, Sherif" userId="c83b1e15-36f3-4f46-aceb-05aac24c545e" providerId="ADAL" clId="{2ADE63E9-E2C9-7246-9E3A-3CE97796841D}" dt="2020-05-14T17:22:51.467" v="19"/>
          <ac:spMkLst>
            <pc:docMk/>
            <pc:sldMk cId="171235497" sldId="283"/>
            <ac:spMk id="6" creationId="{0EE071E0-1F5B-45D8-90C3-DBF412334D4C}"/>
          </ac:spMkLst>
        </pc:spChg>
        <pc:spChg chg="mod ord">
          <ac:chgData name="Khattab, Sherif" userId="c83b1e15-36f3-4f46-aceb-05aac24c545e" providerId="ADAL" clId="{2ADE63E9-E2C9-7246-9E3A-3CE97796841D}" dt="2020-05-14T17:24:26.078" v="22" actId="700"/>
          <ac:spMkLst>
            <pc:docMk/>
            <pc:sldMk cId="171235497" sldId="283"/>
            <ac:spMk id="30724" creationId="{0E15F83F-A5FA-4153-B851-341E8E81570E}"/>
          </ac:spMkLst>
        </pc:spChg>
        <pc:spChg chg="mod ord">
          <ac:chgData name="Khattab, Sherif" userId="c83b1e15-36f3-4f46-aceb-05aac24c545e" providerId="ADAL" clId="{2ADE63E9-E2C9-7246-9E3A-3CE97796841D}" dt="2020-05-14T17:24:26.078" v="22" actId="700"/>
          <ac:spMkLst>
            <pc:docMk/>
            <pc:sldMk cId="171235497" sldId="283"/>
            <ac:spMk id="30725" creationId="{E1B18993-CB9D-41C2-9E1C-724CA5CC0474}"/>
          </ac:spMkLst>
        </pc:spChg>
      </pc:sldChg>
      <pc:sldChg chg="delSp modSp add mod chgLayout">
        <pc:chgData name="Khattab, Sherif" userId="c83b1e15-36f3-4f46-aceb-05aac24c545e" providerId="ADAL" clId="{2ADE63E9-E2C9-7246-9E3A-3CE97796841D}" dt="2020-05-14T17:24:26.078" v="22" actId="700"/>
        <pc:sldMkLst>
          <pc:docMk/>
          <pc:sldMk cId="2099089282" sldId="284"/>
        </pc:sldMkLst>
        <pc:spChg chg="mod ord">
          <ac:chgData name="Khattab, Sherif" userId="c83b1e15-36f3-4f46-aceb-05aac24c545e" providerId="ADAL" clId="{2ADE63E9-E2C9-7246-9E3A-3CE97796841D}" dt="2020-05-14T17:24:26.078" v="22" actId="700"/>
          <ac:spMkLst>
            <pc:docMk/>
            <pc:sldMk cId="2099089282" sldId="284"/>
            <ac:spMk id="4" creationId="{F6C9B60F-3DBB-44E1-9FC8-922232D24280}"/>
          </ac:spMkLst>
        </pc:spChg>
        <pc:spChg chg="mod ord">
          <ac:chgData name="Khattab, Sherif" userId="c83b1e15-36f3-4f46-aceb-05aac24c545e" providerId="ADAL" clId="{2ADE63E9-E2C9-7246-9E3A-3CE97796841D}" dt="2020-05-14T17:24:26.078" v="22" actId="700"/>
          <ac:spMkLst>
            <pc:docMk/>
            <pc:sldMk cId="2099089282" sldId="284"/>
            <ac:spMk id="5" creationId="{87869125-CE2E-4072-9F2F-E6170BA0F1EF}"/>
          </ac:spMkLst>
        </pc:spChg>
        <pc:spChg chg="del">
          <ac:chgData name="Khattab, Sherif" userId="c83b1e15-36f3-4f46-aceb-05aac24c545e" providerId="ADAL" clId="{2ADE63E9-E2C9-7246-9E3A-3CE97796841D}" dt="2020-05-14T17:22:51.467" v="19"/>
          <ac:spMkLst>
            <pc:docMk/>
            <pc:sldMk cId="2099089282" sldId="284"/>
            <ac:spMk id="6" creationId="{48FF70CE-030D-4E7A-B681-E99B3CD57E51}"/>
          </ac:spMkLst>
        </pc:spChg>
        <pc:spChg chg="mod ord">
          <ac:chgData name="Khattab, Sherif" userId="c83b1e15-36f3-4f46-aceb-05aac24c545e" providerId="ADAL" clId="{2ADE63E9-E2C9-7246-9E3A-3CE97796841D}" dt="2020-05-14T17:24:26.078" v="22" actId="700"/>
          <ac:spMkLst>
            <pc:docMk/>
            <pc:sldMk cId="2099089282" sldId="284"/>
            <ac:spMk id="31748" creationId="{2653520C-A7DA-4A69-8691-2BB64FFE2A68}"/>
          </ac:spMkLst>
        </pc:spChg>
        <pc:spChg chg="mod ord">
          <ac:chgData name="Khattab, Sherif" userId="c83b1e15-36f3-4f46-aceb-05aac24c545e" providerId="ADAL" clId="{2ADE63E9-E2C9-7246-9E3A-3CE97796841D}" dt="2020-05-14T17:24:26.078" v="22" actId="700"/>
          <ac:spMkLst>
            <pc:docMk/>
            <pc:sldMk cId="2099089282" sldId="284"/>
            <ac:spMk id="31749" creationId="{33CB87FD-8E8E-445B-AD23-77F43FDA0814}"/>
          </ac:spMkLst>
        </pc:spChg>
      </pc:sldChg>
      <pc:sldChg chg="delSp modSp add mod chgLayout">
        <pc:chgData name="Khattab, Sherif" userId="c83b1e15-36f3-4f46-aceb-05aac24c545e" providerId="ADAL" clId="{2ADE63E9-E2C9-7246-9E3A-3CE97796841D}" dt="2020-05-14T17:24:26.078" v="22" actId="700"/>
        <pc:sldMkLst>
          <pc:docMk/>
          <pc:sldMk cId="1136622862" sldId="285"/>
        </pc:sldMkLst>
        <pc:spChg chg="mod ord">
          <ac:chgData name="Khattab, Sherif" userId="c83b1e15-36f3-4f46-aceb-05aac24c545e" providerId="ADAL" clId="{2ADE63E9-E2C9-7246-9E3A-3CE97796841D}" dt="2020-05-14T17:24:26.078" v="22" actId="700"/>
          <ac:spMkLst>
            <pc:docMk/>
            <pc:sldMk cId="1136622862" sldId="285"/>
            <ac:spMk id="4" creationId="{4FEB4148-A4C2-4EEE-A3CD-76B9C83F2F73}"/>
          </ac:spMkLst>
        </pc:spChg>
        <pc:spChg chg="mod ord">
          <ac:chgData name="Khattab, Sherif" userId="c83b1e15-36f3-4f46-aceb-05aac24c545e" providerId="ADAL" clId="{2ADE63E9-E2C9-7246-9E3A-3CE97796841D}" dt="2020-05-14T17:24:26.078" v="22" actId="700"/>
          <ac:spMkLst>
            <pc:docMk/>
            <pc:sldMk cId="1136622862" sldId="285"/>
            <ac:spMk id="5" creationId="{78D1783B-087A-4549-B409-A2FF5AFD9991}"/>
          </ac:spMkLst>
        </pc:spChg>
        <pc:spChg chg="del">
          <ac:chgData name="Khattab, Sherif" userId="c83b1e15-36f3-4f46-aceb-05aac24c545e" providerId="ADAL" clId="{2ADE63E9-E2C9-7246-9E3A-3CE97796841D}" dt="2020-05-14T17:22:51.467" v="19"/>
          <ac:spMkLst>
            <pc:docMk/>
            <pc:sldMk cId="1136622862" sldId="285"/>
            <ac:spMk id="6" creationId="{90459C1A-26C0-4018-8B40-76A28E751E99}"/>
          </ac:spMkLst>
        </pc:spChg>
        <pc:spChg chg="mod ord">
          <ac:chgData name="Khattab, Sherif" userId="c83b1e15-36f3-4f46-aceb-05aac24c545e" providerId="ADAL" clId="{2ADE63E9-E2C9-7246-9E3A-3CE97796841D}" dt="2020-05-14T17:24:26.078" v="22" actId="700"/>
          <ac:spMkLst>
            <pc:docMk/>
            <pc:sldMk cId="1136622862" sldId="285"/>
            <ac:spMk id="32774" creationId="{06FD15CE-FF1B-49F4-8641-CBFFE2617020}"/>
          </ac:spMkLst>
        </pc:spChg>
        <pc:spChg chg="mod ord">
          <ac:chgData name="Khattab, Sherif" userId="c83b1e15-36f3-4f46-aceb-05aac24c545e" providerId="ADAL" clId="{2ADE63E9-E2C9-7246-9E3A-3CE97796841D}" dt="2020-05-14T17:24:26.078" v="22" actId="700"/>
          <ac:spMkLst>
            <pc:docMk/>
            <pc:sldMk cId="1136622862" sldId="285"/>
            <ac:spMk id="32775" creationId="{180AA69F-72BB-4974-BC4E-09B7641CAFF4}"/>
          </ac:spMkLst>
        </pc:spChg>
      </pc:sldChg>
      <pc:sldChg chg="delSp modSp add mod modTransition chgLayout">
        <pc:chgData name="Khattab, Sherif" userId="c83b1e15-36f3-4f46-aceb-05aac24c545e" providerId="ADAL" clId="{2ADE63E9-E2C9-7246-9E3A-3CE97796841D}" dt="2020-05-14T17:24:26.078" v="22" actId="700"/>
        <pc:sldMkLst>
          <pc:docMk/>
          <pc:sldMk cId="3949722242" sldId="286"/>
        </pc:sldMkLst>
        <pc:spChg chg="mod ord">
          <ac:chgData name="Khattab, Sherif" userId="c83b1e15-36f3-4f46-aceb-05aac24c545e" providerId="ADAL" clId="{2ADE63E9-E2C9-7246-9E3A-3CE97796841D}" dt="2020-05-14T17:24:26.078" v="22" actId="700"/>
          <ac:spMkLst>
            <pc:docMk/>
            <pc:sldMk cId="3949722242" sldId="286"/>
            <ac:spMk id="4" creationId="{EEAD60E3-B94D-402F-938C-6053223687CE}"/>
          </ac:spMkLst>
        </pc:spChg>
        <pc:spChg chg="mod ord">
          <ac:chgData name="Khattab, Sherif" userId="c83b1e15-36f3-4f46-aceb-05aac24c545e" providerId="ADAL" clId="{2ADE63E9-E2C9-7246-9E3A-3CE97796841D}" dt="2020-05-14T17:24:26.078" v="22" actId="700"/>
          <ac:spMkLst>
            <pc:docMk/>
            <pc:sldMk cId="3949722242" sldId="286"/>
            <ac:spMk id="5" creationId="{792B3F77-C24F-4032-B208-E646BB91B582}"/>
          </ac:spMkLst>
        </pc:spChg>
        <pc:spChg chg="del">
          <ac:chgData name="Khattab, Sherif" userId="c83b1e15-36f3-4f46-aceb-05aac24c545e" providerId="ADAL" clId="{2ADE63E9-E2C9-7246-9E3A-3CE97796841D}" dt="2020-05-14T17:22:51.467" v="19"/>
          <ac:spMkLst>
            <pc:docMk/>
            <pc:sldMk cId="3949722242" sldId="286"/>
            <ac:spMk id="6" creationId="{42FD183D-42B2-4301-8A0E-0D264EBBDAB3}"/>
          </ac:spMkLst>
        </pc:spChg>
        <pc:spChg chg="mod ord">
          <ac:chgData name="Khattab, Sherif" userId="c83b1e15-36f3-4f46-aceb-05aac24c545e" providerId="ADAL" clId="{2ADE63E9-E2C9-7246-9E3A-3CE97796841D}" dt="2020-05-14T17:24:26.078" v="22" actId="700"/>
          <ac:spMkLst>
            <pc:docMk/>
            <pc:sldMk cId="3949722242" sldId="286"/>
            <ac:spMk id="39938" creationId="{CED1A8E4-F3B1-4AB6-8113-BB0DE942000F}"/>
          </ac:spMkLst>
        </pc:spChg>
        <pc:spChg chg="mod ord">
          <ac:chgData name="Khattab, Sherif" userId="c83b1e15-36f3-4f46-aceb-05aac24c545e" providerId="ADAL" clId="{2ADE63E9-E2C9-7246-9E3A-3CE97796841D}" dt="2020-05-14T17:24:26.078" v="22" actId="700"/>
          <ac:spMkLst>
            <pc:docMk/>
            <pc:sldMk cId="3949722242" sldId="286"/>
            <ac:spMk id="39939" creationId="{91F39470-FE02-4902-B89F-87DBA61AB2C6}"/>
          </ac:spMkLst>
        </pc:spChg>
      </pc:sldChg>
      <pc:sldChg chg="delSp modSp add mod modTransition chgLayout">
        <pc:chgData name="Khattab, Sherif" userId="c83b1e15-36f3-4f46-aceb-05aac24c545e" providerId="ADAL" clId="{2ADE63E9-E2C9-7246-9E3A-3CE97796841D}" dt="2020-05-14T17:28:01.093" v="68" actId="14100"/>
        <pc:sldMkLst>
          <pc:docMk/>
          <pc:sldMk cId="1032220564" sldId="287"/>
        </pc:sldMkLst>
        <pc:spChg chg="mod ord">
          <ac:chgData name="Khattab, Sherif" userId="c83b1e15-36f3-4f46-aceb-05aac24c545e" providerId="ADAL" clId="{2ADE63E9-E2C9-7246-9E3A-3CE97796841D}" dt="2020-05-14T17:24:26.078" v="22" actId="700"/>
          <ac:spMkLst>
            <pc:docMk/>
            <pc:sldMk cId="1032220564" sldId="287"/>
            <ac:spMk id="5" creationId="{178E55D8-C24A-4E57-B865-4EB4969B6C6C}"/>
          </ac:spMkLst>
        </pc:spChg>
        <pc:spChg chg="mod ord">
          <ac:chgData name="Khattab, Sherif" userId="c83b1e15-36f3-4f46-aceb-05aac24c545e" providerId="ADAL" clId="{2ADE63E9-E2C9-7246-9E3A-3CE97796841D}" dt="2020-05-14T17:24:26.078" v="22" actId="700"/>
          <ac:spMkLst>
            <pc:docMk/>
            <pc:sldMk cId="1032220564" sldId="287"/>
            <ac:spMk id="6" creationId="{BFF95065-C649-4526-93B3-E883909D87A2}"/>
          </ac:spMkLst>
        </pc:spChg>
        <pc:spChg chg="del">
          <ac:chgData name="Khattab, Sherif" userId="c83b1e15-36f3-4f46-aceb-05aac24c545e" providerId="ADAL" clId="{2ADE63E9-E2C9-7246-9E3A-3CE97796841D}" dt="2020-05-14T17:22:51.467" v="19"/>
          <ac:spMkLst>
            <pc:docMk/>
            <pc:sldMk cId="1032220564" sldId="287"/>
            <ac:spMk id="7" creationId="{17800276-4567-4676-A54C-5FE3EA9ACEC0}"/>
          </ac:spMkLst>
        </pc:spChg>
        <pc:spChg chg="mod ord">
          <ac:chgData name="Khattab, Sherif" userId="c83b1e15-36f3-4f46-aceb-05aac24c545e" providerId="ADAL" clId="{2ADE63E9-E2C9-7246-9E3A-3CE97796841D}" dt="2020-05-14T17:24:26.078" v="22" actId="700"/>
          <ac:spMkLst>
            <pc:docMk/>
            <pc:sldMk cId="1032220564" sldId="287"/>
            <ac:spMk id="41986" creationId="{3A79F927-4F1A-4373-BAE8-F498E25BB301}"/>
          </ac:spMkLst>
        </pc:spChg>
        <pc:spChg chg="mod ord">
          <ac:chgData name="Khattab, Sherif" userId="c83b1e15-36f3-4f46-aceb-05aac24c545e" providerId="ADAL" clId="{2ADE63E9-E2C9-7246-9E3A-3CE97796841D}" dt="2020-05-14T17:28:01.093" v="68" actId="14100"/>
          <ac:spMkLst>
            <pc:docMk/>
            <pc:sldMk cId="1032220564" sldId="287"/>
            <ac:spMk id="41987" creationId="{26929F26-875D-4BB7-9162-E5C46D0A53E8}"/>
          </ac:spMkLst>
        </pc:spChg>
      </pc:sldChg>
      <pc:sldChg chg="delSp modSp add mod modTransition chgLayout">
        <pc:chgData name="Khattab, Sherif" userId="c83b1e15-36f3-4f46-aceb-05aac24c545e" providerId="ADAL" clId="{2ADE63E9-E2C9-7246-9E3A-3CE97796841D}" dt="2020-05-14T17:28:21.126" v="69" actId="700"/>
        <pc:sldMkLst>
          <pc:docMk/>
          <pc:sldMk cId="1268007695" sldId="288"/>
        </pc:sldMkLst>
        <pc:spChg chg="mod ord">
          <ac:chgData name="Khattab, Sherif" userId="c83b1e15-36f3-4f46-aceb-05aac24c545e" providerId="ADAL" clId="{2ADE63E9-E2C9-7246-9E3A-3CE97796841D}" dt="2020-05-14T17:28:21.126" v="69" actId="700"/>
          <ac:spMkLst>
            <pc:docMk/>
            <pc:sldMk cId="1268007695" sldId="288"/>
            <ac:spMk id="4" creationId="{8DADB8A8-04F4-43EF-A724-E4DF86BBDDE7}"/>
          </ac:spMkLst>
        </pc:spChg>
        <pc:spChg chg="mod ord">
          <ac:chgData name="Khattab, Sherif" userId="c83b1e15-36f3-4f46-aceb-05aac24c545e" providerId="ADAL" clId="{2ADE63E9-E2C9-7246-9E3A-3CE97796841D}" dt="2020-05-14T17:28:21.126" v="69" actId="700"/>
          <ac:spMkLst>
            <pc:docMk/>
            <pc:sldMk cId="1268007695" sldId="288"/>
            <ac:spMk id="5" creationId="{0B3C0DF3-BDE8-4BBC-A0B5-9911BC2FBB97}"/>
          </ac:spMkLst>
        </pc:spChg>
        <pc:spChg chg="del">
          <ac:chgData name="Khattab, Sherif" userId="c83b1e15-36f3-4f46-aceb-05aac24c545e" providerId="ADAL" clId="{2ADE63E9-E2C9-7246-9E3A-3CE97796841D}" dt="2020-05-14T17:22:51.467" v="19"/>
          <ac:spMkLst>
            <pc:docMk/>
            <pc:sldMk cId="1268007695" sldId="288"/>
            <ac:spMk id="6" creationId="{08FB0B5A-2A32-46B6-B2EB-37646A3ACD46}"/>
          </ac:spMkLst>
        </pc:spChg>
        <pc:spChg chg="mod ord">
          <ac:chgData name="Khattab, Sherif" userId="c83b1e15-36f3-4f46-aceb-05aac24c545e" providerId="ADAL" clId="{2ADE63E9-E2C9-7246-9E3A-3CE97796841D}" dt="2020-05-14T17:28:21.126" v="69" actId="700"/>
          <ac:spMkLst>
            <pc:docMk/>
            <pc:sldMk cId="1268007695" sldId="288"/>
            <ac:spMk id="45060" creationId="{773007D0-99A1-415B-902E-F099D53A88A5}"/>
          </ac:spMkLst>
        </pc:spChg>
        <pc:spChg chg="mod ord">
          <ac:chgData name="Khattab, Sherif" userId="c83b1e15-36f3-4f46-aceb-05aac24c545e" providerId="ADAL" clId="{2ADE63E9-E2C9-7246-9E3A-3CE97796841D}" dt="2020-05-14T17:28:21.126" v="69" actId="700"/>
          <ac:spMkLst>
            <pc:docMk/>
            <pc:sldMk cId="1268007695" sldId="288"/>
            <ac:spMk id="45061" creationId="{C82BDD8E-B02C-45D7-A4E1-5AA0B3D3D510}"/>
          </ac:spMkLst>
        </pc:spChg>
      </pc:sldChg>
      <pc:sldChg chg="addSp delSp modSp add mod modTransition modClrScheme chgLayout">
        <pc:chgData name="Khattab, Sherif" userId="c83b1e15-36f3-4f46-aceb-05aac24c545e" providerId="ADAL" clId="{2ADE63E9-E2C9-7246-9E3A-3CE97796841D}" dt="2020-05-14T17:29:40.055" v="89" actId="20577"/>
        <pc:sldMkLst>
          <pc:docMk/>
          <pc:sldMk cId="463012687" sldId="289"/>
        </pc:sldMkLst>
        <pc:spChg chg="add del mod ord">
          <ac:chgData name="Khattab, Sherif" userId="c83b1e15-36f3-4f46-aceb-05aac24c545e" providerId="ADAL" clId="{2ADE63E9-E2C9-7246-9E3A-3CE97796841D}" dt="2020-05-14T17:24:26.078" v="22" actId="700"/>
          <ac:spMkLst>
            <pc:docMk/>
            <pc:sldMk cId="463012687" sldId="289"/>
            <ac:spMk id="2" creationId="{6A29EE6B-2263-DA48-AEA8-296266CA9B91}"/>
          </ac:spMkLst>
        </pc:spChg>
        <pc:spChg chg="add mod ord">
          <ac:chgData name="Khattab, Sherif" userId="c83b1e15-36f3-4f46-aceb-05aac24c545e" providerId="ADAL" clId="{2ADE63E9-E2C9-7246-9E3A-3CE97796841D}" dt="2020-05-14T17:24:26.078" v="22" actId="700"/>
          <ac:spMkLst>
            <pc:docMk/>
            <pc:sldMk cId="463012687" sldId="289"/>
            <ac:spMk id="3" creationId="{A796DF92-F102-4646-A298-BB70F5017AAE}"/>
          </ac:spMkLst>
        </pc:spChg>
        <pc:spChg chg="mod ord">
          <ac:chgData name="Khattab, Sherif" userId="c83b1e15-36f3-4f46-aceb-05aac24c545e" providerId="ADAL" clId="{2ADE63E9-E2C9-7246-9E3A-3CE97796841D}" dt="2020-05-14T17:24:26.078" v="22" actId="700"/>
          <ac:spMkLst>
            <pc:docMk/>
            <pc:sldMk cId="463012687" sldId="289"/>
            <ac:spMk id="103" creationId="{4F76D617-EEBD-4B8B-B82A-EA3BF2585492}"/>
          </ac:spMkLst>
        </pc:spChg>
        <pc:spChg chg="mod ord">
          <ac:chgData name="Khattab, Sherif" userId="c83b1e15-36f3-4f46-aceb-05aac24c545e" providerId="ADAL" clId="{2ADE63E9-E2C9-7246-9E3A-3CE97796841D}" dt="2020-05-14T17:24:26.078" v="22" actId="700"/>
          <ac:spMkLst>
            <pc:docMk/>
            <pc:sldMk cId="463012687" sldId="289"/>
            <ac:spMk id="104" creationId="{68C29CE1-EA81-413E-B1F8-53A0F2399AB7}"/>
          </ac:spMkLst>
        </pc:spChg>
        <pc:spChg chg="del mod ord">
          <ac:chgData name="Khattab, Sherif" userId="c83b1e15-36f3-4f46-aceb-05aac24c545e" providerId="ADAL" clId="{2ADE63E9-E2C9-7246-9E3A-3CE97796841D}" dt="2020-05-14T17:22:51.467" v="19"/>
          <ac:spMkLst>
            <pc:docMk/>
            <pc:sldMk cId="463012687" sldId="289"/>
            <ac:spMk id="105" creationId="{A65A479E-8F06-4807-A3BA-E4FB7EE7338D}"/>
          </ac:spMkLst>
        </pc:spChg>
        <pc:spChg chg="mod ord">
          <ac:chgData name="Khattab, Sherif" userId="c83b1e15-36f3-4f46-aceb-05aac24c545e" providerId="ADAL" clId="{2ADE63E9-E2C9-7246-9E3A-3CE97796841D}" dt="2020-05-14T17:24:26.078" v="22" actId="700"/>
          <ac:spMkLst>
            <pc:docMk/>
            <pc:sldMk cId="463012687" sldId="289"/>
            <ac:spMk id="46082" creationId="{15E50D80-617E-410E-98DB-B2F2274843A1}"/>
          </ac:spMkLst>
        </pc:spChg>
        <pc:spChg chg="mod">
          <ac:chgData name="Khattab, Sherif" userId="c83b1e15-36f3-4f46-aceb-05aac24c545e" providerId="ADAL" clId="{2ADE63E9-E2C9-7246-9E3A-3CE97796841D}" dt="2020-05-14T17:29:40.055" v="89" actId="20577"/>
          <ac:spMkLst>
            <pc:docMk/>
            <pc:sldMk cId="463012687" sldId="289"/>
            <ac:spMk id="46282" creationId="{E7A6F565-6797-41A4-9E37-DE763723D06D}"/>
          </ac:spMkLst>
        </pc:spChg>
        <pc:spChg chg="mod">
          <ac:chgData name="Khattab, Sherif" userId="c83b1e15-36f3-4f46-aceb-05aac24c545e" providerId="ADAL" clId="{2ADE63E9-E2C9-7246-9E3A-3CE97796841D}" dt="2020-05-14T17:28:54.793" v="79" actId="20577"/>
          <ac:spMkLst>
            <pc:docMk/>
            <pc:sldMk cId="463012687" sldId="289"/>
            <ac:spMk id="46283" creationId="{3F42026E-385F-48A6-8000-7D34E9DD210A}"/>
          </ac:spMkLst>
        </pc:spChg>
      </pc:sldChg>
      <pc:sldChg chg="delSp modSp add mod modTransition chgLayout">
        <pc:chgData name="Khattab, Sherif" userId="c83b1e15-36f3-4f46-aceb-05aac24c545e" providerId="ADAL" clId="{2ADE63E9-E2C9-7246-9E3A-3CE97796841D}" dt="2020-05-14T17:30:33.872" v="125" actId="700"/>
        <pc:sldMkLst>
          <pc:docMk/>
          <pc:sldMk cId="442392580" sldId="290"/>
        </pc:sldMkLst>
        <pc:spChg chg="mod ord">
          <ac:chgData name="Khattab, Sherif" userId="c83b1e15-36f3-4f46-aceb-05aac24c545e" providerId="ADAL" clId="{2ADE63E9-E2C9-7246-9E3A-3CE97796841D}" dt="2020-05-14T17:30:33.872" v="125" actId="700"/>
          <ac:spMkLst>
            <pc:docMk/>
            <pc:sldMk cId="442392580" sldId="290"/>
            <ac:spMk id="4" creationId="{47F3073E-0434-49F9-B09D-F5F5E393ECB2}"/>
          </ac:spMkLst>
        </pc:spChg>
        <pc:spChg chg="mod ord">
          <ac:chgData name="Khattab, Sherif" userId="c83b1e15-36f3-4f46-aceb-05aac24c545e" providerId="ADAL" clId="{2ADE63E9-E2C9-7246-9E3A-3CE97796841D}" dt="2020-05-14T17:30:33.872" v="125" actId="700"/>
          <ac:spMkLst>
            <pc:docMk/>
            <pc:sldMk cId="442392580" sldId="290"/>
            <ac:spMk id="5" creationId="{6751EE3F-1EE0-4017-8CCC-0FC0F8920420}"/>
          </ac:spMkLst>
        </pc:spChg>
        <pc:spChg chg="del">
          <ac:chgData name="Khattab, Sherif" userId="c83b1e15-36f3-4f46-aceb-05aac24c545e" providerId="ADAL" clId="{2ADE63E9-E2C9-7246-9E3A-3CE97796841D}" dt="2020-05-14T17:22:51.467" v="19"/>
          <ac:spMkLst>
            <pc:docMk/>
            <pc:sldMk cId="442392580" sldId="290"/>
            <ac:spMk id="6" creationId="{5B59F93E-BC5B-4A6C-BB2E-D594EECDCE93}"/>
          </ac:spMkLst>
        </pc:spChg>
        <pc:spChg chg="mod ord">
          <ac:chgData name="Khattab, Sherif" userId="c83b1e15-36f3-4f46-aceb-05aac24c545e" providerId="ADAL" clId="{2ADE63E9-E2C9-7246-9E3A-3CE97796841D}" dt="2020-05-14T17:30:33.872" v="125" actId="700"/>
          <ac:spMkLst>
            <pc:docMk/>
            <pc:sldMk cId="442392580" sldId="290"/>
            <ac:spMk id="51202" creationId="{1832268E-E249-40C6-B18D-A6A0000E752C}"/>
          </ac:spMkLst>
        </pc:spChg>
        <pc:spChg chg="mod ord">
          <ac:chgData name="Khattab, Sherif" userId="c83b1e15-36f3-4f46-aceb-05aac24c545e" providerId="ADAL" clId="{2ADE63E9-E2C9-7246-9E3A-3CE97796841D}" dt="2020-05-14T17:30:33.872" v="125" actId="700"/>
          <ac:spMkLst>
            <pc:docMk/>
            <pc:sldMk cId="442392580" sldId="290"/>
            <ac:spMk id="51203" creationId="{E1844388-F7ED-4AAE-B175-B692045FDD4D}"/>
          </ac:spMkLst>
        </pc:spChg>
      </pc:sldChg>
      <pc:sldChg chg="delSp modSp add mod chgLayout">
        <pc:chgData name="Khattab, Sherif" userId="c83b1e15-36f3-4f46-aceb-05aac24c545e" providerId="ADAL" clId="{2ADE63E9-E2C9-7246-9E3A-3CE97796841D}" dt="2020-05-14T17:25:32.689" v="34" actId="14100"/>
        <pc:sldMkLst>
          <pc:docMk/>
          <pc:sldMk cId="2163467695" sldId="455"/>
        </pc:sldMkLst>
        <pc:spChg chg="mod ord">
          <ac:chgData name="Khattab, Sherif" userId="c83b1e15-36f3-4f46-aceb-05aac24c545e" providerId="ADAL" clId="{2ADE63E9-E2C9-7246-9E3A-3CE97796841D}" dt="2020-05-14T17:25:27.042" v="33" actId="700"/>
          <ac:spMkLst>
            <pc:docMk/>
            <pc:sldMk cId="2163467695" sldId="455"/>
            <ac:spMk id="13" creationId="{F928C86B-9BBA-478E-97A6-0FED10F15F5A}"/>
          </ac:spMkLst>
        </pc:spChg>
        <pc:spChg chg="mod ord">
          <ac:chgData name="Khattab, Sherif" userId="c83b1e15-36f3-4f46-aceb-05aac24c545e" providerId="ADAL" clId="{2ADE63E9-E2C9-7246-9E3A-3CE97796841D}" dt="2020-05-14T17:25:27.042" v="33" actId="700"/>
          <ac:spMkLst>
            <pc:docMk/>
            <pc:sldMk cId="2163467695" sldId="455"/>
            <ac:spMk id="14" creationId="{E452A7E1-97CE-42C7-A761-3560AB948338}"/>
          </ac:spMkLst>
        </pc:spChg>
        <pc:spChg chg="del">
          <ac:chgData name="Khattab, Sherif" userId="c83b1e15-36f3-4f46-aceb-05aac24c545e" providerId="ADAL" clId="{2ADE63E9-E2C9-7246-9E3A-3CE97796841D}" dt="2020-05-14T17:22:51.467" v="19"/>
          <ac:spMkLst>
            <pc:docMk/>
            <pc:sldMk cId="2163467695" sldId="455"/>
            <ac:spMk id="15" creationId="{1E01F785-60CA-42DE-8E3B-590093AC26AD}"/>
          </ac:spMkLst>
        </pc:spChg>
        <pc:spChg chg="mod ord">
          <ac:chgData name="Khattab, Sherif" userId="c83b1e15-36f3-4f46-aceb-05aac24c545e" providerId="ADAL" clId="{2ADE63E9-E2C9-7246-9E3A-3CE97796841D}" dt="2020-05-14T17:25:27.042" v="33" actId="700"/>
          <ac:spMkLst>
            <pc:docMk/>
            <pc:sldMk cId="2163467695" sldId="455"/>
            <ac:spMk id="6148" creationId="{7106B0E7-A749-4160-B5A9-D2DF2E8EA412}"/>
          </ac:spMkLst>
        </pc:spChg>
        <pc:spChg chg="mod ord">
          <ac:chgData name="Khattab, Sherif" userId="c83b1e15-36f3-4f46-aceb-05aac24c545e" providerId="ADAL" clId="{2ADE63E9-E2C9-7246-9E3A-3CE97796841D}" dt="2020-05-14T17:25:32.689" v="34" actId="14100"/>
          <ac:spMkLst>
            <pc:docMk/>
            <pc:sldMk cId="2163467695" sldId="455"/>
            <ac:spMk id="6149" creationId="{63646622-A320-4FCB-BDB6-A3233F933A38}"/>
          </ac:spMkLst>
        </pc:spChg>
      </pc:sldChg>
      <pc:sldChg chg="delSp modSp add mod chgLayout">
        <pc:chgData name="Khattab, Sherif" userId="c83b1e15-36f3-4f46-aceb-05aac24c545e" providerId="ADAL" clId="{2ADE63E9-E2C9-7246-9E3A-3CE97796841D}" dt="2020-05-14T17:25:44.638" v="36" actId="700"/>
        <pc:sldMkLst>
          <pc:docMk/>
          <pc:sldMk cId="3400641916" sldId="456"/>
        </pc:sldMkLst>
        <pc:spChg chg="mod ord">
          <ac:chgData name="Khattab, Sherif" userId="c83b1e15-36f3-4f46-aceb-05aac24c545e" providerId="ADAL" clId="{2ADE63E9-E2C9-7246-9E3A-3CE97796841D}" dt="2020-05-14T17:25:44.638" v="36" actId="700"/>
          <ac:spMkLst>
            <pc:docMk/>
            <pc:sldMk cId="3400641916" sldId="456"/>
            <ac:spMk id="4" creationId="{0C501DED-619E-4C64-9029-D36EDA52D5E2}"/>
          </ac:spMkLst>
        </pc:spChg>
        <pc:spChg chg="mod ord">
          <ac:chgData name="Khattab, Sherif" userId="c83b1e15-36f3-4f46-aceb-05aac24c545e" providerId="ADAL" clId="{2ADE63E9-E2C9-7246-9E3A-3CE97796841D}" dt="2020-05-14T17:25:44.638" v="36" actId="700"/>
          <ac:spMkLst>
            <pc:docMk/>
            <pc:sldMk cId="3400641916" sldId="456"/>
            <ac:spMk id="5" creationId="{4DB07EA0-620D-48EC-8380-94EDB409FF33}"/>
          </ac:spMkLst>
        </pc:spChg>
        <pc:spChg chg="del">
          <ac:chgData name="Khattab, Sherif" userId="c83b1e15-36f3-4f46-aceb-05aac24c545e" providerId="ADAL" clId="{2ADE63E9-E2C9-7246-9E3A-3CE97796841D}" dt="2020-05-14T17:22:51.467" v="19"/>
          <ac:spMkLst>
            <pc:docMk/>
            <pc:sldMk cId="3400641916" sldId="456"/>
            <ac:spMk id="6" creationId="{023763B8-FFB6-4DAF-ABC2-8FA8BF93BD2B}"/>
          </ac:spMkLst>
        </pc:spChg>
        <pc:spChg chg="mod ord">
          <ac:chgData name="Khattab, Sherif" userId="c83b1e15-36f3-4f46-aceb-05aac24c545e" providerId="ADAL" clId="{2ADE63E9-E2C9-7246-9E3A-3CE97796841D}" dt="2020-05-14T17:25:44.638" v="36" actId="700"/>
          <ac:spMkLst>
            <pc:docMk/>
            <pc:sldMk cId="3400641916" sldId="456"/>
            <ac:spMk id="8196" creationId="{00C9B4BB-AB2D-4394-BF7A-F5949276FF65}"/>
          </ac:spMkLst>
        </pc:spChg>
        <pc:spChg chg="mod ord">
          <ac:chgData name="Khattab, Sherif" userId="c83b1e15-36f3-4f46-aceb-05aac24c545e" providerId="ADAL" clId="{2ADE63E9-E2C9-7246-9E3A-3CE97796841D}" dt="2020-05-14T17:25:44.638" v="36" actId="700"/>
          <ac:spMkLst>
            <pc:docMk/>
            <pc:sldMk cId="3400641916" sldId="456"/>
            <ac:spMk id="8197" creationId="{6F433D05-CE85-4E2C-9163-77BFF5B30FA1}"/>
          </ac:spMkLst>
        </pc:spChg>
      </pc:sldChg>
      <pc:sldChg chg="delSp modSp add mod chgLayout">
        <pc:chgData name="Khattab, Sherif" userId="c83b1e15-36f3-4f46-aceb-05aac24c545e" providerId="ADAL" clId="{2ADE63E9-E2C9-7246-9E3A-3CE97796841D}" dt="2020-05-14T17:25:54.410" v="37" actId="700"/>
        <pc:sldMkLst>
          <pc:docMk/>
          <pc:sldMk cId="2840639230" sldId="457"/>
        </pc:sldMkLst>
        <pc:spChg chg="mod ord">
          <ac:chgData name="Khattab, Sherif" userId="c83b1e15-36f3-4f46-aceb-05aac24c545e" providerId="ADAL" clId="{2ADE63E9-E2C9-7246-9E3A-3CE97796841D}" dt="2020-05-14T17:25:54.410" v="37" actId="700"/>
          <ac:spMkLst>
            <pc:docMk/>
            <pc:sldMk cId="2840639230" sldId="457"/>
            <ac:spMk id="4" creationId="{CA333CC6-DFDD-4181-9081-11B37BF22B5A}"/>
          </ac:spMkLst>
        </pc:spChg>
        <pc:spChg chg="mod ord">
          <ac:chgData name="Khattab, Sherif" userId="c83b1e15-36f3-4f46-aceb-05aac24c545e" providerId="ADAL" clId="{2ADE63E9-E2C9-7246-9E3A-3CE97796841D}" dt="2020-05-14T17:25:54.410" v="37" actId="700"/>
          <ac:spMkLst>
            <pc:docMk/>
            <pc:sldMk cId="2840639230" sldId="457"/>
            <ac:spMk id="5" creationId="{2A335E4A-CE74-4E32-A60A-8D66FBB97966}"/>
          </ac:spMkLst>
        </pc:spChg>
        <pc:spChg chg="del">
          <ac:chgData name="Khattab, Sherif" userId="c83b1e15-36f3-4f46-aceb-05aac24c545e" providerId="ADAL" clId="{2ADE63E9-E2C9-7246-9E3A-3CE97796841D}" dt="2020-05-14T17:22:51.467" v="19"/>
          <ac:spMkLst>
            <pc:docMk/>
            <pc:sldMk cId="2840639230" sldId="457"/>
            <ac:spMk id="6" creationId="{CC7B709E-E350-4A23-BD38-1D49FBF24361}"/>
          </ac:spMkLst>
        </pc:spChg>
        <pc:spChg chg="mod ord">
          <ac:chgData name="Khattab, Sherif" userId="c83b1e15-36f3-4f46-aceb-05aac24c545e" providerId="ADAL" clId="{2ADE63E9-E2C9-7246-9E3A-3CE97796841D}" dt="2020-05-14T17:25:54.410" v="37" actId="700"/>
          <ac:spMkLst>
            <pc:docMk/>
            <pc:sldMk cId="2840639230" sldId="457"/>
            <ac:spMk id="9220" creationId="{9F6ACF0A-A9BC-458D-91BA-7F81A03D1827}"/>
          </ac:spMkLst>
        </pc:spChg>
        <pc:spChg chg="mod ord">
          <ac:chgData name="Khattab, Sherif" userId="c83b1e15-36f3-4f46-aceb-05aac24c545e" providerId="ADAL" clId="{2ADE63E9-E2C9-7246-9E3A-3CE97796841D}" dt="2020-05-14T17:25:54.410" v="37" actId="700"/>
          <ac:spMkLst>
            <pc:docMk/>
            <pc:sldMk cId="2840639230" sldId="457"/>
            <ac:spMk id="9221" creationId="{F0F5198E-4256-459E-84F8-6DCC0EAB9C42}"/>
          </ac:spMkLst>
        </pc:spChg>
      </pc:sldChg>
      <pc:sldChg chg="delSp modSp add mod chgLayout">
        <pc:chgData name="Khattab, Sherif" userId="c83b1e15-36f3-4f46-aceb-05aac24c545e" providerId="ADAL" clId="{2ADE63E9-E2C9-7246-9E3A-3CE97796841D}" dt="2020-05-14T17:27:11.851" v="45" actId="1076"/>
        <pc:sldMkLst>
          <pc:docMk/>
          <pc:sldMk cId="2116012598" sldId="458"/>
        </pc:sldMkLst>
        <pc:spChg chg="mod ord">
          <ac:chgData name="Khattab, Sherif" userId="c83b1e15-36f3-4f46-aceb-05aac24c545e" providerId="ADAL" clId="{2ADE63E9-E2C9-7246-9E3A-3CE97796841D}" dt="2020-05-14T17:25:59.210" v="38" actId="700"/>
          <ac:spMkLst>
            <pc:docMk/>
            <pc:sldMk cId="2116012598" sldId="458"/>
            <ac:spMk id="18" creationId="{0DD0BCCC-1C21-41BD-A2D4-4187D528A6FA}"/>
          </ac:spMkLst>
        </pc:spChg>
        <pc:spChg chg="mod ord">
          <ac:chgData name="Khattab, Sherif" userId="c83b1e15-36f3-4f46-aceb-05aac24c545e" providerId="ADAL" clId="{2ADE63E9-E2C9-7246-9E3A-3CE97796841D}" dt="2020-05-14T17:25:59.210" v="38" actId="700"/>
          <ac:spMkLst>
            <pc:docMk/>
            <pc:sldMk cId="2116012598" sldId="458"/>
            <ac:spMk id="19" creationId="{A8939D31-7531-443B-A1D6-3A025603C129}"/>
          </ac:spMkLst>
        </pc:spChg>
        <pc:spChg chg="del">
          <ac:chgData name="Khattab, Sherif" userId="c83b1e15-36f3-4f46-aceb-05aac24c545e" providerId="ADAL" clId="{2ADE63E9-E2C9-7246-9E3A-3CE97796841D}" dt="2020-05-14T17:22:51.467" v="19"/>
          <ac:spMkLst>
            <pc:docMk/>
            <pc:sldMk cId="2116012598" sldId="458"/>
            <ac:spMk id="20" creationId="{35596B77-5781-457D-B69A-9809B57D757E}"/>
          </ac:spMkLst>
        </pc:spChg>
        <pc:spChg chg="mod ord">
          <ac:chgData name="Khattab, Sherif" userId="c83b1e15-36f3-4f46-aceb-05aac24c545e" providerId="ADAL" clId="{2ADE63E9-E2C9-7246-9E3A-3CE97796841D}" dt="2020-05-14T17:25:59.210" v="38" actId="700"/>
          <ac:spMkLst>
            <pc:docMk/>
            <pc:sldMk cId="2116012598" sldId="458"/>
            <ac:spMk id="10246" creationId="{C3A12935-12F8-4ED8-9B64-F06AB12E55B9}"/>
          </ac:spMkLst>
        </pc:spChg>
        <pc:spChg chg="mod ord">
          <ac:chgData name="Khattab, Sherif" userId="c83b1e15-36f3-4f46-aceb-05aac24c545e" providerId="ADAL" clId="{2ADE63E9-E2C9-7246-9E3A-3CE97796841D}" dt="2020-05-14T17:26:44.400" v="43" actId="14100"/>
          <ac:spMkLst>
            <pc:docMk/>
            <pc:sldMk cId="2116012598" sldId="458"/>
            <ac:spMk id="10248" creationId="{BC108558-57C0-4606-AEA5-8FBFB994DE51}"/>
          </ac:spMkLst>
        </pc:spChg>
        <pc:spChg chg="mod">
          <ac:chgData name="Khattab, Sherif" userId="c83b1e15-36f3-4f46-aceb-05aac24c545e" providerId="ADAL" clId="{2ADE63E9-E2C9-7246-9E3A-3CE97796841D}" dt="2020-05-14T17:27:11.851" v="45" actId="1076"/>
          <ac:spMkLst>
            <pc:docMk/>
            <pc:sldMk cId="2116012598" sldId="458"/>
            <ac:spMk id="10249" creationId="{0CC99AEF-0A47-4870-9967-83A349E495DE}"/>
          </ac:spMkLst>
        </pc:spChg>
        <pc:spChg chg="mod">
          <ac:chgData name="Khattab, Sherif" userId="c83b1e15-36f3-4f46-aceb-05aac24c545e" providerId="ADAL" clId="{2ADE63E9-E2C9-7246-9E3A-3CE97796841D}" dt="2020-05-14T17:27:11.851" v="45" actId="1076"/>
          <ac:spMkLst>
            <pc:docMk/>
            <pc:sldMk cId="2116012598" sldId="458"/>
            <ac:spMk id="10251" creationId="{5EF53F1F-0B14-4F0D-843F-E2ED0FB972F7}"/>
          </ac:spMkLst>
        </pc:spChg>
        <pc:spChg chg="mod">
          <ac:chgData name="Khattab, Sherif" userId="c83b1e15-36f3-4f46-aceb-05aac24c545e" providerId="ADAL" clId="{2ADE63E9-E2C9-7246-9E3A-3CE97796841D}" dt="2020-05-14T17:27:02.740" v="44" actId="1076"/>
          <ac:spMkLst>
            <pc:docMk/>
            <pc:sldMk cId="2116012598" sldId="458"/>
            <ac:spMk id="10254" creationId="{CEE787A4-AF92-423A-AD6D-CEA0E6CD4844}"/>
          </ac:spMkLst>
        </pc:spChg>
        <pc:spChg chg="mod">
          <ac:chgData name="Khattab, Sherif" userId="c83b1e15-36f3-4f46-aceb-05aac24c545e" providerId="ADAL" clId="{2ADE63E9-E2C9-7246-9E3A-3CE97796841D}" dt="2020-05-14T17:27:02.740" v="44" actId="1076"/>
          <ac:spMkLst>
            <pc:docMk/>
            <pc:sldMk cId="2116012598" sldId="458"/>
            <ac:spMk id="10255" creationId="{5A30A7C0-C52B-454E-B438-BC14429A33D9}"/>
          </ac:spMkLst>
        </pc:spChg>
        <pc:spChg chg="mod">
          <ac:chgData name="Khattab, Sherif" userId="c83b1e15-36f3-4f46-aceb-05aac24c545e" providerId="ADAL" clId="{2ADE63E9-E2C9-7246-9E3A-3CE97796841D}" dt="2020-05-14T17:26:38.787" v="42" actId="1076"/>
          <ac:spMkLst>
            <pc:docMk/>
            <pc:sldMk cId="2116012598" sldId="458"/>
            <ac:spMk id="10257" creationId="{866139E2-3D1E-481A-8179-1A2DEC24B474}"/>
          </ac:spMkLst>
        </pc:spChg>
        <pc:spChg chg="mod">
          <ac:chgData name="Khattab, Sherif" userId="c83b1e15-36f3-4f46-aceb-05aac24c545e" providerId="ADAL" clId="{2ADE63E9-E2C9-7246-9E3A-3CE97796841D}" dt="2020-05-14T17:26:38.787" v="42" actId="1076"/>
          <ac:spMkLst>
            <pc:docMk/>
            <pc:sldMk cId="2116012598" sldId="458"/>
            <ac:spMk id="10258" creationId="{9324300F-DE68-4EE0-AD03-608DED84E467}"/>
          </ac:spMkLst>
        </pc:spChg>
        <pc:spChg chg="mod">
          <ac:chgData name="Khattab, Sherif" userId="c83b1e15-36f3-4f46-aceb-05aac24c545e" providerId="ADAL" clId="{2ADE63E9-E2C9-7246-9E3A-3CE97796841D}" dt="2020-05-14T17:26:38.787" v="42" actId="1076"/>
          <ac:spMkLst>
            <pc:docMk/>
            <pc:sldMk cId="2116012598" sldId="458"/>
            <ac:spMk id="10259" creationId="{B81CE88E-A537-493D-9679-69C67FD74225}"/>
          </ac:spMkLst>
        </pc:spChg>
        <pc:spChg chg="mod">
          <ac:chgData name="Khattab, Sherif" userId="c83b1e15-36f3-4f46-aceb-05aac24c545e" providerId="ADAL" clId="{2ADE63E9-E2C9-7246-9E3A-3CE97796841D}" dt="2020-05-14T17:26:38.787" v="42" actId="1076"/>
          <ac:spMkLst>
            <pc:docMk/>
            <pc:sldMk cId="2116012598" sldId="458"/>
            <ac:spMk id="10260" creationId="{FA805A1E-17ED-4CFD-9111-2C9BB1ADAEE7}"/>
          </ac:spMkLst>
        </pc:spChg>
        <pc:cxnChg chg="mod">
          <ac:chgData name="Khattab, Sherif" userId="c83b1e15-36f3-4f46-aceb-05aac24c545e" providerId="ADAL" clId="{2ADE63E9-E2C9-7246-9E3A-3CE97796841D}" dt="2020-05-14T17:27:11.851" v="45" actId="1076"/>
          <ac:cxnSpMkLst>
            <pc:docMk/>
            <pc:sldMk cId="2116012598" sldId="458"/>
            <ac:cxnSpMk id="10253" creationId="{09213882-3891-4831-B492-5211BCF84E7B}"/>
          </ac:cxnSpMkLst>
        </pc:cxnChg>
        <pc:cxnChg chg="mod">
          <ac:chgData name="Khattab, Sherif" userId="c83b1e15-36f3-4f46-aceb-05aac24c545e" providerId="ADAL" clId="{2ADE63E9-E2C9-7246-9E3A-3CE97796841D}" dt="2020-05-14T17:27:02.740" v="44" actId="1076"/>
          <ac:cxnSpMkLst>
            <pc:docMk/>
            <pc:sldMk cId="2116012598" sldId="458"/>
            <ac:cxnSpMk id="10256" creationId="{4C68CDC5-C1C6-4D6A-9EB5-0F73849E4725}"/>
          </ac:cxnSpMkLst>
        </pc:cxnChg>
        <pc:cxnChg chg="mod">
          <ac:chgData name="Khattab, Sherif" userId="c83b1e15-36f3-4f46-aceb-05aac24c545e" providerId="ADAL" clId="{2ADE63E9-E2C9-7246-9E3A-3CE97796841D}" dt="2020-05-14T17:26:38.787" v="42" actId="1076"/>
          <ac:cxnSpMkLst>
            <pc:docMk/>
            <pc:sldMk cId="2116012598" sldId="458"/>
            <ac:cxnSpMk id="10261" creationId="{F96E3A30-DA5E-4B87-8F76-9FB72DBAE7F3}"/>
          </ac:cxnSpMkLst>
        </pc:cxnChg>
        <pc:cxnChg chg="mod">
          <ac:chgData name="Khattab, Sherif" userId="c83b1e15-36f3-4f46-aceb-05aac24c545e" providerId="ADAL" clId="{2ADE63E9-E2C9-7246-9E3A-3CE97796841D}" dt="2020-05-14T17:26:38.787" v="42" actId="1076"/>
          <ac:cxnSpMkLst>
            <pc:docMk/>
            <pc:sldMk cId="2116012598" sldId="458"/>
            <ac:cxnSpMk id="10262" creationId="{FB165D0C-B543-4919-9B90-A4D660124DC7}"/>
          </ac:cxnSpMkLst>
        </pc:cxnChg>
        <pc:cxnChg chg="mod">
          <ac:chgData name="Khattab, Sherif" userId="c83b1e15-36f3-4f46-aceb-05aac24c545e" providerId="ADAL" clId="{2ADE63E9-E2C9-7246-9E3A-3CE97796841D}" dt="2020-05-14T17:26:38.787" v="42" actId="1076"/>
          <ac:cxnSpMkLst>
            <pc:docMk/>
            <pc:sldMk cId="2116012598" sldId="458"/>
            <ac:cxnSpMk id="10263" creationId="{FBABDE2A-455A-406C-A492-DD1C65E2CB9E}"/>
          </ac:cxnSpMkLst>
        </pc:cxnChg>
        <pc:cxnChg chg="mod">
          <ac:chgData name="Khattab, Sherif" userId="c83b1e15-36f3-4f46-aceb-05aac24c545e" providerId="ADAL" clId="{2ADE63E9-E2C9-7246-9E3A-3CE97796841D}" dt="2020-05-14T17:26:38.787" v="42" actId="1076"/>
          <ac:cxnSpMkLst>
            <pc:docMk/>
            <pc:sldMk cId="2116012598" sldId="458"/>
            <ac:cxnSpMk id="10264" creationId="{3F677374-EC85-4B1A-8FE7-1788F0E69DC9}"/>
          </ac:cxnSpMkLst>
        </pc:cxnChg>
      </pc:sldChg>
      <pc:sldChg chg="delSp modSp add mod chgLayout">
        <pc:chgData name="Khattab, Sherif" userId="c83b1e15-36f3-4f46-aceb-05aac24c545e" providerId="ADAL" clId="{2ADE63E9-E2C9-7246-9E3A-3CE97796841D}" dt="2020-05-14T17:27:19.561" v="46" actId="700"/>
        <pc:sldMkLst>
          <pc:docMk/>
          <pc:sldMk cId="1816629761" sldId="459"/>
        </pc:sldMkLst>
        <pc:spChg chg="mod ord">
          <ac:chgData name="Khattab, Sherif" userId="c83b1e15-36f3-4f46-aceb-05aac24c545e" providerId="ADAL" clId="{2ADE63E9-E2C9-7246-9E3A-3CE97796841D}" dt="2020-05-14T17:27:19.561" v="46" actId="700"/>
          <ac:spMkLst>
            <pc:docMk/>
            <pc:sldMk cId="1816629761" sldId="459"/>
            <ac:spMk id="4" creationId="{4241FD83-D063-4E9C-9970-2E18A952654A}"/>
          </ac:spMkLst>
        </pc:spChg>
        <pc:spChg chg="mod ord">
          <ac:chgData name="Khattab, Sherif" userId="c83b1e15-36f3-4f46-aceb-05aac24c545e" providerId="ADAL" clId="{2ADE63E9-E2C9-7246-9E3A-3CE97796841D}" dt="2020-05-14T17:27:19.561" v="46" actId="700"/>
          <ac:spMkLst>
            <pc:docMk/>
            <pc:sldMk cId="1816629761" sldId="459"/>
            <ac:spMk id="5" creationId="{5A593ACF-D8C4-4DA4-9B4B-043F2DE1609C}"/>
          </ac:spMkLst>
        </pc:spChg>
        <pc:spChg chg="del">
          <ac:chgData name="Khattab, Sherif" userId="c83b1e15-36f3-4f46-aceb-05aac24c545e" providerId="ADAL" clId="{2ADE63E9-E2C9-7246-9E3A-3CE97796841D}" dt="2020-05-14T17:22:51.467" v="19"/>
          <ac:spMkLst>
            <pc:docMk/>
            <pc:sldMk cId="1816629761" sldId="459"/>
            <ac:spMk id="6" creationId="{85AABA79-04DE-4964-90C2-01CC00A14945}"/>
          </ac:spMkLst>
        </pc:spChg>
        <pc:spChg chg="mod ord">
          <ac:chgData name="Khattab, Sherif" userId="c83b1e15-36f3-4f46-aceb-05aac24c545e" providerId="ADAL" clId="{2ADE63E9-E2C9-7246-9E3A-3CE97796841D}" dt="2020-05-14T17:27:19.561" v="46" actId="700"/>
          <ac:spMkLst>
            <pc:docMk/>
            <pc:sldMk cId="1816629761" sldId="459"/>
            <ac:spMk id="11268" creationId="{DCC8124E-C0C4-47F4-9CF8-0B29C0F180CC}"/>
          </ac:spMkLst>
        </pc:spChg>
        <pc:spChg chg="mod ord">
          <ac:chgData name="Khattab, Sherif" userId="c83b1e15-36f3-4f46-aceb-05aac24c545e" providerId="ADAL" clId="{2ADE63E9-E2C9-7246-9E3A-3CE97796841D}" dt="2020-05-14T17:27:19.561" v="46" actId="700"/>
          <ac:spMkLst>
            <pc:docMk/>
            <pc:sldMk cId="1816629761" sldId="459"/>
            <ac:spMk id="11269" creationId="{4C1EEB5E-4EB2-44E4-B248-0B50DA997EEE}"/>
          </ac:spMkLst>
        </pc:spChg>
      </pc:sldChg>
      <pc:sldChg chg="addSp delSp modSp add mod modClrScheme chgLayout">
        <pc:chgData name="Khattab, Sherif" userId="c83b1e15-36f3-4f46-aceb-05aac24c545e" providerId="ADAL" clId="{2ADE63E9-E2C9-7246-9E3A-3CE97796841D}" dt="2020-05-14T17:27:48.367" v="67" actId="1035"/>
        <pc:sldMkLst>
          <pc:docMk/>
          <pc:sldMk cId="4107670357" sldId="460"/>
        </pc:sldMkLst>
        <pc:spChg chg="add del mod ord">
          <ac:chgData name="Khattab, Sherif" userId="c83b1e15-36f3-4f46-aceb-05aac24c545e" providerId="ADAL" clId="{2ADE63E9-E2C9-7246-9E3A-3CE97796841D}" dt="2020-05-14T17:24:26.078" v="22" actId="700"/>
          <ac:spMkLst>
            <pc:docMk/>
            <pc:sldMk cId="4107670357" sldId="460"/>
            <ac:spMk id="2" creationId="{27B2015D-2FAF-F241-9C3D-20404D9BDD66}"/>
          </ac:spMkLst>
        </pc:spChg>
        <pc:spChg chg="add del mod ord">
          <ac:chgData name="Khattab, Sherif" userId="c83b1e15-36f3-4f46-aceb-05aac24c545e" providerId="ADAL" clId="{2ADE63E9-E2C9-7246-9E3A-3CE97796841D}" dt="2020-05-14T17:27:37.722" v="47" actId="700"/>
          <ac:spMkLst>
            <pc:docMk/>
            <pc:sldMk cId="4107670357" sldId="460"/>
            <ac:spMk id="3" creationId="{1FC44D7F-81AF-244D-B9A7-BC25C5E49A53}"/>
          </ac:spMkLst>
        </pc:spChg>
        <pc:spChg chg="add mod ord">
          <ac:chgData name="Khattab, Sherif" userId="c83b1e15-36f3-4f46-aceb-05aac24c545e" providerId="ADAL" clId="{2ADE63E9-E2C9-7246-9E3A-3CE97796841D}" dt="2020-05-14T17:27:37.722" v="47" actId="700"/>
          <ac:spMkLst>
            <pc:docMk/>
            <pc:sldMk cId="4107670357" sldId="460"/>
            <ac:spMk id="4" creationId="{6A8B551D-0577-AE4D-B330-5B218FF32064}"/>
          </ac:spMkLst>
        </pc:spChg>
        <pc:spChg chg="mod ord">
          <ac:chgData name="Khattab, Sherif" userId="c83b1e15-36f3-4f46-aceb-05aac24c545e" providerId="ADAL" clId="{2ADE63E9-E2C9-7246-9E3A-3CE97796841D}" dt="2020-05-14T17:27:48.367" v="67" actId="1035"/>
          <ac:spMkLst>
            <pc:docMk/>
            <pc:sldMk cId="4107670357" sldId="460"/>
            <ac:spMk id="79" creationId="{AC30E945-E64B-46D7-8282-9E5BE33141DE}"/>
          </ac:spMkLst>
        </pc:spChg>
        <pc:spChg chg="mod ord">
          <ac:chgData name="Khattab, Sherif" userId="c83b1e15-36f3-4f46-aceb-05aac24c545e" providerId="ADAL" clId="{2ADE63E9-E2C9-7246-9E3A-3CE97796841D}" dt="2020-05-14T17:27:48.367" v="67" actId="1035"/>
          <ac:spMkLst>
            <pc:docMk/>
            <pc:sldMk cId="4107670357" sldId="460"/>
            <ac:spMk id="80" creationId="{C943E33F-8841-4C77-93A0-696A25CE1F56}"/>
          </ac:spMkLst>
        </pc:spChg>
        <pc:spChg chg="del mod ord">
          <ac:chgData name="Khattab, Sherif" userId="c83b1e15-36f3-4f46-aceb-05aac24c545e" providerId="ADAL" clId="{2ADE63E9-E2C9-7246-9E3A-3CE97796841D}" dt="2020-05-14T17:22:51.467" v="19"/>
          <ac:spMkLst>
            <pc:docMk/>
            <pc:sldMk cId="4107670357" sldId="460"/>
            <ac:spMk id="81" creationId="{E86BDC68-12BF-4C23-8ACC-3EBEE330CE85}"/>
          </ac:spMkLst>
        </pc:spChg>
        <pc:spChg chg="mod ord">
          <ac:chgData name="Khattab, Sherif" userId="c83b1e15-36f3-4f46-aceb-05aac24c545e" providerId="ADAL" clId="{2ADE63E9-E2C9-7246-9E3A-3CE97796841D}" dt="2020-05-14T17:27:37.722" v="47" actId="700"/>
          <ac:spMkLst>
            <pc:docMk/>
            <pc:sldMk cId="4107670357" sldId="460"/>
            <ac:spMk id="12293" creationId="{55D07904-8037-463C-87D9-314C7FCE51EC}"/>
          </ac:spMkLst>
        </pc:spChg>
      </pc:sldChg>
      <pc:sldChg chg="delSp modSp add mod chgLayout">
        <pc:chgData name="Khattab, Sherif" userId="c83b1e15-36f3-4f46-aceb-05aac24c545e" providerId="ADAL" clId="{2ADE63E9-E2C9-7246-9E3A-3CE97796841D}" dt="2020-05-14T17:24:26.078" v="22" actId="700"/>
        <pc:sldMkLst>
          <pc:docMk/>
          <pc:sldMk cId="3714784862" sldId="461"/>
        </pc:sldMkLst>
        <pc:spChg chg="mod ord">
          <ac:chgData name="Khattab, Sherif" userId="c83b1e15-36f3-4f46-aceb-05aac24c545e" providerId="ADAL" clId="{2ADE63E9-E2C9-7246-9E3A-3CE97796841D}" dt="2020-05-14T17:24:26.078" v="22" actId="700"/>
          <ac:spMkLst>
            <pc:docMk/>
            <pc:sldMk cId="3714784862" sldId="461"/>
            <ac:spMk id="4" creationId="{ADAADE78-9B55-46C4-AAAC-067854EBC4EA}"/>
          </ac:spMkLst>
        </pc:spChg>
        <pc:spChg chg="mod ord">
          <ac:chgData name="Khattab, Sherif" userId="c83b1e15-36f3-4f46-aceb-05aac24c545e" providerId="ADAL" clId="{2ADE63E9-E2C9-7246-9E3A-3CE97796841D}" dt="2020-05-14T17:24:26.078" v="22" actId="700"/>
          <ac:spMkLst>
            <pc:docMk/>
            <pc:sldMk cId="3714784862" sldId="461"/>
            <ac:spMk id="5" creationId="{8763EA49-9752-4630-B350-5728A8E09E5D}"/>
          </ac:spMkLst>
        </pc:spChg>
        <pc:spChg chg="del">
          <ac:chgData name="Khattab, Sherif" userId="c83b1e15-36f3-4f46-aceb-05aac24c545e" providerId="ADAL" clId="{2ADE63E9-E2C9-7246-9E3A-3CE97796841D}" dt="2020-05-14T17:22:51.467" v="19"/>
          <ac:spMkLst>
            <pc:docMk/>
            <pc:sldMk cId="3714784862" sldId="461"/>
            <ac:spMk id="6" creationId="{121C9742-BCD4-4F27-A4E1-E74690BFBC78}"/>
          </ac:spMkLst>
        </pc:spChg>
        <pc:spChg chg="mod ord">
          <ac:chgData name="Khattab, Sherif" userId="c83b1e15-36f3-4f46-aceb-05aac24c545e" providerId="ADAL" clId="{2ADE63E9-E2C9-7246-9E3A-3CE97796841D}" dt="2020-05-14T17:24:26.078" v="22" actId="700"/>
          <ac:spMkLst>
            <pc:docMk/>
            <pc:sldMk cId="3714784862" sldId="461"/>
            <ac:spMk id="14340" creationId="{4E3EBF97-B232-4C38-A629-8E537DE9F824}"/>
          </ac:spMkLst>
        </pc:spChg>
        <pc:spChg chg="mod ord">
          <ac:chgData name="Khattab, Sherif" userId="c83b1e15-36f3-4f46-aceb-05aac24c545e" providerId="ADAL" clId="{2ADE63E9-E2C9-7246-9E3A-3CE97796841D}" dt="2020-05-14T17:24:26.078" v="22" actId="700"/>
          <ac:spMkLst>
            <pc:docMk/>
            <pc:sldMk cId="3714784862" sldId="461"/>
            <ac:spMk id="14341" creationId="{1B14A586-9478-40F6-BB1C-D6F20F86AE9E}"/>
          </ac:spMkLst>
        </pc:spChg>
      </pc:sldChg>
      <pc:sldChg chg="delSp modSp add mod chgLayout">
        <pc:chgData name="Khattab, Sherif" userId="c83b1e15-36f3-4f46-aceb-05aac24c545e" providerId="ADAL" clId="{2ADE63E9-E2C9-7246-9E3A-3CE97796841D}" dt="2020-05-14T17:24:26.078" v="22" actId="700"/>
        <pc:sldMkLst>
          <pc:docMk/>
          <pc:sldMk cId="931898487" sldId="462"/>
        </pc:sldMkLst>
        <pc:spChg chg="mod ord">
          <ac:chgData name="Khattab, Sherif" userId="c83b1e15-36f3-4f46-aceb-05aac24c545e" providerId="ADAL" clId="{2ADE63E9-E2C9-7246-9E3A-3CE97796841D}" dt="2020-05-14T17:24:26.078" v="22" actId="700"/>
          <ac:spMkLst>
            <pc:docMk/>
            <pc:sldMk cId="931898487" sldId="462"/>
            <ac:spMk id="68" creationId="{B49C1101-554F-429F-8FC4-CA827B867275}"/>
          </ac:spMkLst>
        </pc:spChg>
        <pc:spChg chg="mod ord">
          <ac:chgData name="Khattab, Sherif" userId="c83b1e15-36f3-4f46-aceb-05aac24c545e" providerId="ADAL" clId="{2ADE63E9-E2C9-7246-9E3A-3CE97796841D}" dt="2020-05-14T17:24:26.078" v="22" actId="700"/>
          <ac:spMkLst>
            <pc:docMk/>
            <pc:sldMk cId="931898487" sldId="462"/>
            <ac:spMk id="69" creationId="{C528BF96-5199-4A59-B9E4-7E72C35DA246}"/>
          </ac:spMkLst>
        </pc:spChg>
        <pc:spChg chg="del">
          <ac:chgData name="Khattab, Sherif" userId="c83b1e15-36f3-4f46-aceb-05aac24c545e" providerId="ADAL" clId="{2ADE63E9-E2C9-7246-9E3A-3CE97796841D}" dt="2020-05-14T17:22:51.467" v="19"/>
          <ac:spMkLst>
            <pc:docMk/>
            <pc:sldMk cId="931898487" sldId="462"/>
            <ac:spMk id="70" creationId="{B777A156-D19B-4C7C-B2E0-BCEB2329160C}"/>
          </ac:spMkLst>
        </pc:spChg>
        <pc:spChg chg="mod ord">
          <ac:chgData name="Khattab, Sherif" userId="c83b1e15-36f3-4f46-aceb-05aac24c545e" providerId="ADAL" clId="{2ADE63E9-E2C9-7246-9E3A-3CE97796841D}" dt="2020-05-14T17:24:26.078" v="22" actId="700"/>
          <ac:spMkLst>
            <pc:docMk/>
            <pc:sldMk cId="931898487" sldId="462"/>
            <ac:spMk id="15366" creationId="{E923A2DC-56ED-44C8-A2A3-DDEA48F9BFF8}"/>
          </ac:spMkLst>
        </pc:spChg>
        <pc:spChg chg="mod ord">
          <ac:chgData name="Khattab, Sherif" userId="c83b1e15-36f3-4f46-aceb-05aac24c545e" providerId="ADAL" clId="{2ADE63E9-E2C9-7246-9E3A-3CE97796841D}" dt="2020-05-14T17:24:26.078" v="22" actId="700"/>
          <ac:spMkLst>
            <pc:docMk/>
            <pc:sldMk cId="931898487" sldId="462"/>
            <ac:spMk id="15367" creationId="{C682B606-36D1-4D20-A0B5-489B0D19F6CB}"/>
          </ac:spMkLst>
        </pc:spChg>
      </pc:sldChg>
      <pc:sldChg chg="delSp modSp add mod chgLayout">
        <pc:chgData name="Khattab, Sherif" userId="c83b1e15-36f3-4f46-aceb-05aac24c545e" providerId="ADAL" clId="{2ADE63E9-E2C9-7246-9E3A-3CE97796841D}" dt="2020-05-14T17:30:00.439" v="90" actId="700"/>
        <pc:sldMkLst>
          <pc:docMk/>
          <pc:sldMk cId="1471081860" sldId="463"/>
        </pc:sldMkLst>
        <pc:spChg chg="mod ord">
          <ac:chgData name="Khattab, Sherif" userId="c83b1e15-36f3-4f46-aceb-05aac24c545e" providerId="ADAL" clId="{2ADE63E9-E2C9-7246-9E3A-3CE97796841D}" dt="2020-05-14T17:30:00.439" v="90" actId="700"/>
          <ac:spMkLst>
            <pc:docMk/>
            <pc:sldMk cId="1471081860" sldId="463"/>
            <ac:spMk id="4" creationId="{3824219C-153C-4D64-9A11-4DAF4D90F28B}"/>
          </ac:spMkLst>
        </pc:spChg>
        <pc:spChg chg="mod ord">
          <ac:chgData name="Khattab, Sherif" userId="c83b1e15-36f3-4f46-aceb-05aac24c545e" providerId="ADAL" clId="{2ADE63E9-E2C9-7246-9E3A-3CE97796841D}" dt="2020-05-14T17:30:00.439" v="90" actId="700"/>
          <ac:spMkLst>
            <pc:docMk/>
            <pc:sldMk cId="1471081860" sldId="463"/>
            <ac:spMk id="5" creationId="{C32C4E1D-BAFE-4FC5-B4DB-23D6BC466537}"/>
          </ac:spMkLst>
        </pc:spChg>
        <pc:spChg chg="del">
          <ac:chgData name="Khattab, Sherif" userId="c83b1e15-36f3-4f46-aceb-05aac24c545e" providerId="ADAL" clId="{2ADE63E9-E2C9-7246-9E3A-3CE97796841D}" dt="2020-05-14T17:22:51.467" v="19"/>
          <ac:spMkLst>
            <pc:docMk/>
            <pc:sldMk cId="1471081860" sldId="463"/>
            <ac:spMk id="6" creationId="{01428443-F6BF-413D-967D-219DE01CDF81}"/>
          </ac:spMkLst>
        </pc:spChg>
        <pc:spChg chg="mod ord">
          <ac:chgData name="Khattab, Sherif" userId="c83b1e15-36f3-4f46-aceb-05aac24c545e" providerId="ADAL" clId="{2ADE63E9-E2C9-7246-9E3A-3CE97796841D}" dt="2020-05-14T17:30:00.439" v="90" actId="700"/>
          <ac:spMkLst>
            <pc:docMk/>
            <pc:sldMk cId="1471081860" sldId="463"/>
            <ac:spMk id="18436" creationId="{F154481D-3DE0-40CD-B589-DE9EDB37E87E}"/>
          </ac:spMkLst>
        </pc:spChg>
        <pc:spChg chg="mod ord">
          <ac:chgData name="Khattab, Sherif" userId="c83b1e15-36f3-4f46-aceb-05aac24c545e" providerId="ADAL" clId="{2ADE63E9-E2C9-7246-9E3A-3CE97796841D}" dt="2020-05-14T17:30:00.439" v="90" actId="700"/>
          <ac:spMkLst>
            <pc:docMk/>
            <pc:sldMk cId="1471081860" sldId="463"/>
            <ac:spMk id="18437" creationId="{88C1900D-94A0-4933-AD4A-875F96A4F933}"/>
          </ac:spMkLst>
        </pc:spChg>
      </pc:sldChg>
      <pc:sldChg chg="addSp delSp modSp add mod modClrScheme chgLayout">
        <pc:chgData name="Khattab, Sherif" userId="c83b1e15-36f3-4f46-aceb-05aac24c545e" providerId="ADAL" clId="{2ADE63E9-E2C9-7246-9E3A-3CE97796841D}" dt="2020-05-14T17:30:27.381" v="124" actId="1036"/>
        <pc:sldMkLst>
          <pc:docMk/>
          <pc:sldMk cId="574001865" sldId="464"/>
        </pc:sldMkLst>
        <pc:spChg chg="add del mod ord">
          <ac:chgData name="Khattab, Sherif" userId="c83b1e15-36f3-4f46-aceb-05aac24c545e" providerId="ADAL" clId="{2ADE63E9-E2C9-7246-9E3A-3CE97796841D}" dt="2020-05-14T17:24:26.078" v="22" actId="700"/>
          <ac:spMkLst>
            <pc:docMk/>
            <pc:sldMk cId="574001865" sldId="464"/>
            <ac:spMk id="2" creationId="{AF74D17F-A8E8-A546-92E4-8411F0365F46}"/>
          </ac:spMkLst>
        </pc:spChg>
        <pc:spChg chg="add mod ord">
          <ac:chgData name="Khattab, Sherif" userId="c83b1e15-36f3-4f46-aceb-05aac24c545e" providerId="ADAL" clId="{2ADE63E9-E2C9-7246-9E3A-3CE97796841D}" dt="2020-05-14T17:24:26.078" v="22" actId="700"/>
          <ac:spMkLst>
            <pc:docMk/>
            <pc:sldMk cId="574001865" sldId="464"/>
            <ac:spMk id="3" creationId="{EF088527-5E4D-794E-84BE-3FAD5F7C8AEF}"/>
          </ac:spMkLst>
        </pc:spChg>
        <pc:spChg chg="mod ord">
          <ac:chgData name="Khattab, Sherif" userId="c83b1e15-36f3-4f46-aceb-05aac24c545e" providerId="ADAL" clId="{2ADE63E9-E2C9-7246-9E3A-3CE97796841D}" dt="2020-05-14T17:30:27.381" v="124" actId="1036"/>
          <ac:spMkLst>
            <pc:docMk/>
            <pc:sldMk cId="574001865" sldId="464"/>
            <ac:spMk id="275" creationId="{C49D5FF6-FB0D-4D7B-9DE7-585FBBDADD7C}"/>
          </ac:spMkLst>
        </pc:spChg>
        <pc:spChg chg="mod ord">
          <ac:chgData name="Khattab, Sherif" userId="c83b1e15-36f3-4f46-aceb-05aac24c545e" providerId="ADAL" clId="{2ADE63E9-E2C9-7246-9E3A-3CE97796841D}" dt="2020-05-14T17:30:27.381" v="124" actId="1036"/>
          <ac:spMkLst>
            <pc:docMk/>
            <pc:sldMk cId="574001865" sldId="464"/>
            <ac:spMk id="276" creationId="{A0EA9709-73B3-425A-90D2-8F028DE26365}"/>
          </ac:spMkLst>
        </pc:spChg>
        <pc:spChg chg="del mod ord">
          <ac:chgData name="Khattab, Sherif" userId="c83b1e15-36f3-4f46-aceb-05aac24c545e" providerId="ADAL" clId="{2ADE63E9-E2C9-7246-9E3A-3CE97796841D}" dt="2020-05-14T17:22:51.467" v="19"/>
          <ac:spMkLst>
            <pc:docMk/>
            <pc:sldMk cId="574001865" sldId="464"/>
            <ac:spMk id="277" creationId="{A856A312-C89F-4C69-A147-76FBD1014D79}"/>
          </ac:spMkLst>
        </pc:spChg>
        <pc:spChg chg="mod ord">
          <ac:chgData name="Khattab, Sherif" userId="c83b1e15-36f3-4f46-aceb-05aac24c545e" providerId="ADAL" clId="{2ADE63E9-E2C9-7246-9E3A-3CE97796841D}" dt="2020-05-14T17:24:26.078" v="22" actId="700"/>
          <ac:spMkLst>
            <pc:docMk/>
            <pc:sldMk cId="574001865" sldId="464"/>
            <ac:spMk id="21511" creationId="{E3A549C8-FA9E-4588-BF78-E3FF3FFE9549}"/>
          </ac:spMkLst>
        </pc:spChg>
      </pc:sldChg>
      <pc:sldChg chg="delSp modSp add mod chgLayout">
        <pc:chgData name="Khattab, Sherif" userId="c83b1e15-36f3-4f46-aceb-05aac24c545e" providerId="ADAL" clId="{2ADE63E9-E2C9-7246-9E3A-3CE97796841D}" dt="2020-05-14T17:24:35.303" v="24" actId="700"/>
        <pc:sldMkLst>
          <pc:docMk/>
          <pc:sldMk cId="2156977365" sldId="465"/>
        </pc:sldMkLst>
        <pc:spChg chg="mod ord">
          <ac:chgData name="Khattab, Sherif" userId="c83b1e15-36f3-4f46-aceb-05aac24c545e" providerId="ADAL" clId="{2ADE63E9-E2C9-7246-9E3A-3CE97796841D}" dt="2020-05-14T17:24:35.303" v="24" actId="700"/>
          <ac:spMkLst>
            <pc:docMk/>
            <pc:sldMk cId="2156977365" sldId="465"/>
            <ac:spMk id="109" creationId="{A90DB8E0-A944-4A37-8EC2-27F8FB89DD71}"/>
          </ac:spMkLst>
        </pc:spChg>
        <pc:spChg chg="mod ord">
          <ac:chgData name="Khattab, Sherif" userId="c83b1e15-36f3-4f46-aceb-05aac24c545e" providerId="ADAL" clId="{2ADE63E9-E2C9-7246-9E3A-3CE97796841D}" dt="2020-05-14T17:24:35.303" v="24" actId="700"/>
          <ac:spMkLst>
            <pc:docMk/>
            <pc:sldMk cId="2156977365" sldId="465"/>
            <ac:spMk id="110" creationId="{A536D14A-687D-472B-9FF2-70C66F2F3880}"/>
          </ac:spMkLst>
        </pc:spChg>
        <pc:spChg chg="del">
          <ac:chgData name="Khattab, Sherif" userId="c83b1e15-36f3-4f46-aceb-05aac24c545e" providerId="ADAL" clId="{2ADE63E9-E2C9-7246-9E3A-3CE97796841D}" dt="2020-05-14T17:22:51.467" v="19"/>
          <ac:spMkLst>
            <pc:docMk/>
            <pc:sldMk cId="2156977365" sldId="465"/>
            <ac:spMk id="111" creationId="{1129D549-1D8A-4399-9861-55F84C18678E}"/>
          </ac:spMkLst>
        </pc:spChg>
        <pc:spChg chg="mod ord">
          <ac:chgData name="Khattab, Sherif" userId="c83b1e15-36f3-4f46-aceb-05aac24c545e" providerId="ADAL" clId="{2ADE63E9-E2C9-7246-9E3A-3CE97796841D}" dt="2020-05-14T17:24:35.303" v="24" actId="700"/>
          <ac:spMkLst>
            <pc:docMk/>
            <pc:sldMk cId="2156977365" sldId="465"/>
            <ac:spMk id="23558" creationId="{0EC85F20-8F2B-4BE3-A710-9004CBE2EC92}"/>
          </ac:spMkLst>
        </pc:spChg>
        <pc:spChg chg="mod ord">
          <ac:chgData name="Khattab, Sherif" userId="c83b1e15-36f3-4f46-aceb-05aac24c545e" providerId="ADAL" clId="{2ADE63E9-E2C9-7246-9E3A-3CE97796841D}" dt="2020-05-14T17:24:35.303" v="24" actId="700"/>
          <ac:spMkLst>
            <pc:docMk/>
            <pc:sldMk cId="2156977365" sldId="465"/>
            <ac:spMk id="23674" creationId="{4D76BCDC-27B9-4D4B-B937-8F5D4916D535}"/>
          </ac:spMkLst>
        </pc:spChg>
      </pc:sldChg>
      <pc:sldChg chg="delSp modSp add mod chgLayout">
        <pc:chgData name="Khattab, Sherif" userId="c83b1e15-36f3-4f46-aceb-05aac24c545e" providerId="ADAL" clId="{2ADE63E9-E2C9-7246-9E3A-3CE97796841D}" dt="2020-05-14T17:30:38.337" v="126" actId="700"/>
        <pc:sldMkLst>
          <pc:docMk/>
          <pc:sldMk cId="117329803" sldId="466"/>
        </pc:sldMkLst>
        <pc:spChg chg="mod ord">
          <ac:chgData name="Khattab, Sherif" userId="c83b1e15-36f3-4f46-aceb-05aac24c545e" providerId="ADAL" clId="{2ADE63E9-E2C9-7246-9E3A-3CE97796841D}" dt="2020-05-14T17:30:38.337" v="126" actId="700"/>
          <ac:spMkLst>
            <pc:docMk/>
            <pc:sldMk cId="117329803" sldId="466"/>
            <ac:spMk id="4" creationId="{ACF29A16-AD11-411C-8EF9-10E778F2444C}"/>
          </ac:spMkLst>
        </pc:spChg>
        <pc:spChg chg="mod ord">
          <ac:chgData name="Khattab, Sherif" userId="c83b1e15-36f3-4f46-aceb-05aac24c545e" providerId="ADAL" clId="{2ADE63E9-E2C9-7246-9E3A-3CE97796841D}" dt="2020-05-14T17:30:38.337" v="126" actId="700"/>
          <ac:spMkLst>
            <pc:docMk/>
            <pc:sldMk cId="117329803" sldId="466"/>
            <ac:spMk id="5" creationId="{EF1138B3-919F-4581-95C4-F2A59707A4CD}"/>
          </ac:spMkLst>
        </pc:spChg>
        <pc:spChg chg="del">
          <ac:chgData name="Khattab, Sherif" userId="c83b1e15-36f3-4f46-aceb-05aac24c545e" providerId="ADAL" clId="{2ADE63E9-E2C9-7246-9E3A-3CE97796841D}" dt="2020-05-14T17:22:51.467" v="19"/>
          <ac:spMkLst>
            <pc:docMk/>
            <pc:sldMk cId="117329803" sldId="466"/>
            <ac:spMk id="6" creationId="{C6861837-F629-4FAB-95C7-9AE41D4AB90A}"/>
          </ac:spMkLst>
        </pc:spChg>
        <pc:spChg chg="mod ord">
          <ac:chgData name="Khattab, Sherif" userId="c83b1e15-36f3-4f46-aceb-05aac24c545e" providerId="ADAL" clId="{2ADE63E9-E2C9-7246-9E3A-3CE97796841D}" dt="2020-05-14T17:30:38.337" v="126" actId="700"/>
          <ac:spMkLst>
            <pc:docMk/>
            <pc:sldMk cId="117329803" sldId="466"/>
            <ac:spMk id="25604" creationId="{33F74F58-5AEE-4208-B2A0-F38BE7CC0488}"/>
          </ac:spMkLst>
        </pc:spChg>
        <pc:spChg chg="mod ord">
          <ac:chgData name="Khattab, Sherif" userId="c83b1e15-36f3-4f46-aceb-05aac24c545e" providerId="ADAL" clId="{2ADE63E9-E2C9-7246-9E3A-3CE97796841D}" dt="2020-05-14T17:30:38.337" v="126" actId="700"/>
          <ac:spMkLst>
            <pc:docMk/>
            <pc:sldMk cId="117329803" sldId="466"/>
            <ac:spMk id="25605" creationId="{A1CFC3EC-62FE-4B9A-AE92-1B4871A2A24B}"/>
          </ac:spMkLst>
        </pc:spChg>
      </pc:sldChg>
      <pc:sldChg chg="delSp modSp add mod chgLayout">
        <pc:chgData name="Khattab, Sherif" userId="c83b1e15-36f3-4f46-aceb-05aac24c545e" providerId="ADAL" clId="{2ADE63E9-E2C9-7246-9E3A-3CE97796841D}" dt="2020-05-14T17:30:42.656" v="127" actId="700"/>
        <pc:sldMkLst>
          <pc:docMk/>
          <pc:sldMk cId="3643915362" sldId="467"/>
        </pc:sldMkLst>
        <pc:spChg chg="mod ord">
          <ac:chgData name="Khattab, Sherif" userId="c83b1e15-36f3-4f46-aceb-05aac24c545e" providerId="ADAL" clId="{2ADE63E9-E2C9-7246-9E3A-3CE97796841D}" dt="2020-05-14T17:30:42.656" v="127" actId="700"/>
          <ac:spMkLst>
            <pc:docMk/>
            <pc:sldMk cId="3643915362" sldId="467"/>
            <ac:spMk id="4" creationId="{B9F28271-2B8E-44F6-B7B2-17DE57478D8E}"/>
          </ac:spMkLst>
        </pc:spChg>
        <pc:spChg chg="mod ord">
          <ac:chgData name="Khattab, Sherif" userId="c83b1e15-36f3-4f46-aceb-05aac24c545e" providerId="ADAL" clId="{2ADE63E9-E2C9-7246-9E3A-3CE97796841D}" dt="2020-05-14T17:30:42.656" v="127" actId="700"/>
          <ac:spMkLst>
            <pc:docMk/>
            <pc:sldMk cId="3643915362" sldId="467"/>
            <ac:spMk id="5" creationId="{1B0A81B9-6197-45F7-B296-7A52C18063C1}"/>
          </ac:spMkLst>
        </pc:spChg>
        <pc:spChg chg="del">
          <ac:chgData name="Khattab, Sherif" userId="c83b1e15-36f3-4f46-aceb-05aac24c545e" providerId="ADAL" clId="{2ADE63E9-E2C9-7246-9E3A-3CE97796841D}" dt="2020-05-14T17:22:51.467" v="19"/>
          <ac:spMkLst>
            <pc:docMk/>
            <pc:sldMk cId="3643915362" sldId="467"/>
            <ac:spMk id="6" creationId="{8F14868C-3BCB-49E8-BF8F-1D5536247C49}"/>
          </ac:spMkLst>
        </pc:spChg>
        <pc:spChg chg="mod ord">
          <ac:chgData name="Khattab, Sherif" userId="c83b1e15-36f3-4f46-aceb-05aac24c545e" providerId="ADAL" clId="{2ADE63E9-E2C9-7246-9E3A-3CE97796841D}" dt="2020-05-14T17:30:42.656" v="127" actId="700"/>
          <ac:spMkLst>
            <pc:docMk/>
            <pc:sldMk cId="3643915362" sldId="467"/>
            <ac:spMk id="26630" creationId="{A81363C7-4655-46A6-8596-994579C8C8EA}"/>
          </ac:spMkLst>
        </pc:spChg>
        <pc:spChg chg="mod ord">
          <ac:chgData name="Khattab, Sherif" userId="c83b1e15-36f3-4f46-aceb-05aac24c545e" providerId="ADAL" clId="{2ADE63E9-E2C9-7246-9E3A-3CE97796841D}" dt="2020-05-14T17:30:42.656" v="127" actId="700"/>
          <ac:spMkLst>
            <pc:docMk/>
            <pc:sldMk cId="3643915362" sldId="467"/>
            <ac:spMk id="26631" creationId="{72F21A71-3278-4DB9-B611-9115B3F42092}"/>
          </ac:spMkLst>
        </pc:spChg>
      </pc:sldChg>
      <pc:sldChg chg="delSp modSp add mod chgLayout">
        <pc:chgData name="Khattab, Sherif" userId="c83b1e15-36f3-4f46-aceb-05aac24c545e" providerId="ADAL" clId="{2ADE63E9-E2C9-7246-9E3A-3CE97796841D}" dt="2020-05-14T17:30:52.614" v="128" actId="14100"/>
        <pc:sldMkLst>
          <pc:docMk/>
          <pc:sldMk cId="1593910045" sldId="468"/>
        </pc:sldMkLst>
        <pc:spChg chg="mod ord">
          <ac:chgData name="Khattab, Sherif" userId="c83b1e15-36f3-4f46-aceb-05aac24c545e" providerId="ADAL" clId="{2ADE63E9-E2C9-7246-9E3A-3CE97796841D}" dt="2020-05-14T17:24:26.078" v="22" actId="700"/>
          <ac:spMkLst>
            <pc:docMk/>
            <pc:sldMk cId="1593910045" sldId="468"/>
            <ac:spMk id="18" creationId="{7151C27D-109F-470D-BED0-8B859A72E383}"/>
          </ac:spMkLst>
        </pc:spChg>
        <pc:spChg chg="mod ord">
          <ac:chgData name="Khattab, Sherif" userId="c83b1e15-36f3-4f46-aceb-05aac24c545e" providerId="ADAL" clId="{2ADE63E9-E2C9-7246-9E3A-3CE97796841D}" dt="2020-05-14T17:24:26.078" v="22" actId="700"/>
          <ac:spMkLst>
            <pc:docMk/>
            <pc:sldMk cId="1593910045" sldId="468"/>
            <ac:spMk id="19" creationId="{7F995B3A-E6BD-4C96-8C11-B5CEEF6DDB01}"/>
          </ac:spMkLst>
        </pc:spChg>
        <pc:spChg chg="del">
          <ac:chgData name="Khattab, Sherif" userId="c83b1e15-36f3-4f46-aceb-05aac24c545e" providerId="ADAL" clId="{2ADE63E9-E2C9-7246-9E3A-3CE97796841D}" dt="2020-05-14T17:22:51.467" v="19"/>
          <ac:spMkLst>
            <pc:docMk/>
            <pc:sldMk cId="1593910045" sldId="468"/>
            <ac:spMk id="20" creationId="{B7C6FCFA-C53F-4C3B-8C44-2A3D992AA30E}"/>
          </ac:spMkLst>
        </pc:spChg>
        <pc:spChg chg="mod ord">
          <ac:chgData name="Khattab, Sherif" userId="c83b1e15-36f3-4f46-aceb-05aac24c545e" providerId="ADAL" clId="{2ADE63E9-E2C9-7246-9E3A-3CE97796841D}" dt="2020-05-14T17:24:26.078" v="22" actId="700"/>
          <ac:spMkLst>
            <pc:docMk/>
            <pc:sldMk cId="1593910045" sldId="468"/>
            <ac:spMk id="28682" creationId="{B7C01B7A-81D1-4F0D-9CC2-B4DA989AFCC4}"/>
          </ac:spMkLst>
        </pc:spChg>
        <pc:spChg chg="mod ord">
          <ac:chgData name="Khattab, Sherif" userId="c83b1e15-36f3-4f46-aceb-05aac24c545e" providerId="ADAL" clId="{2ADE63E9-E2C9-7246-9E3A-3CE97796841D}" dt="2020-05-14T17:30:52.614" v="128" actId="14100"/>
          <ac:spMkLst>
            <pc:docMk/>
            <pc:sldMk cId="1593910045" sldId="468"/>
            <ac:spMk id="28683" creationId="{5D7D31E4-586C-4C3B-B93F-13DF7256B63A}"/>
          </ac:spMkLst>
        </pc:spChg>
      </pc:sldChg>
      <pc:sldChg chg="delSp modSp add mod chgLayout">
        <pc:chgData name="Khattab, Sherif" userId="c83b1e15-36f3-4f46-aceb-05aac24c545e" providerId="ADAL" clId="{2ADE63E9-E2C9-7246-9E3A-3CE97796841D}" dt="2020-05-14T17:24:26.078" v="22" actId="700"/>
        <pc:sldMkLst>
          <pc:docMk/>
          <pc:sldMk cId="3392020218" sldId="469"/>
        </pc:sldMkLst>
        <pc:spChg chg="mod ord">
          <ac:chgData name="Khattab, Sherif" userId="c83b1e15-36f3-4f46-aceb-05aac24c545e" providerId="ADAL" clId="{2ADE63E9-E2C9-7246-9E3A-3CE97796841D}" dt="2020-05-14T17:24:26.078" v="22" actId="700"/>
          <ac:spMkLst>
            <pc:docMk/>
            <pc:sldMk cId="3392020218" sldId="469"/>
            <ac:spMk id="4" creationId="{35C2CA87-30FC-4FA4-9F1C-6D57B7A5BF67}"/>
          </ac:spMkLst>
        </pc:spChg>
        <pc:spChg chg="mod ord">
          <ac:chgData name="Khattab, Sherif" userId="c83b1e15-36f3-4f46-aceb-05aac24c545e" providerId="ADAL" clId="{2ADE63E9-E2C9-7246-9E3A-3CE97796841D}" dt="2020-05-14T17:24:26.078" v="22" actId="700"/>
          <ac:spMkLst>
            <pc:docMk/>
            <pc:sldMk cId="3392020218" sldId="469"/>
            <ac:spMk id="5" creationId="{99807333-FB32-4274-BAF1-5581E2466BAF}"/>
          </ac:spMkLst>
        </pc:spChg>
        <pc:spChg chg="del">
          <ac:chgData name="Khattab, Sherif" userId="c83b1e15-36f3-4f46-aceb-05aac24c545e" providerId="ADAL" clId="{2ADE63E9-E2C9-7246-9E3A-3CE97796841D}" dt="2020-05-14T17:22:51.467" v="19"/>
          <ac:spMkLst>
            <pc:docMk/>
            <pc:sldMk cId="3392020218" sldId="469"/>
            <ac:spMk id="6" creationId="{2790CF52-F99C-42CE-860C-F428475E7881}"/>
          </ac:spMkLst>
        </pc:spChg>
        <pc:spChg chg="mod ord">
          <ac:chgData name="Khattab, Sherif" userId="c83b1e15-36f3-4f46-aceb-05aac24c545e" providerId="ADAL" clId="{2ADE63E9-E2C9-7246-9E3A-3CE97796841D}" dt="2020-05-14T17:24:26.078" v="22" actId="700"/>
          <ac:spMkLst>
            <pc:docMk/>
            <pc:sldMk cId="3392020218" sldId="469"/>
            <ac:spMk id="29701" creationId="{D1B90B40-FE0C-45D1-A230-8D39376F51A3}"/>
          </ac:spMkLst>
        </pc:spChg>
        <pc:spChg chg="mod ord">
          <ac:chgData name="Khattab, Sherif" userId="c83b1e15-36f3-4f46-aceb-05aac24c545e" providerId="ADAL" clId="{2ADE63E9-E2C9-7246-9E3A-3CE97796841D}" dt="2020-05-14T17:24:26.078" v="22" actId="700"/>
          <ac:spMkLst>
            <pc:docMk/>
            <pc:sldMk cId="3392020218" sldId="469"/>
            <ac:spMk id="29702" creationId="{DDDD1F21-3A23-4298-A5B5-EB5A1986D181}"/>
          </ac:spMkLst>
        </pc:spChg>
      </pc:sldChg>
      <pc:sldChg chg="modSp add mod setBg chgLayout">
        <pc:chgData name="Khattab, Sherif" userId="c83b1e15-36f3-4f46-aceb-05aac24c545e" providerId="ADAL" clId="{2ADE63E9-E2C9-7246-9E3A-3CE97796841D}" dt="2020-05-14T17:32:32.474" v="132" actId="700"/>
        <pc:sldMkLst>
          <pc:docMk/>
          <pc:sldMk cId="3824051756" sldId="470"/>
        </pc:sldMkLst>
        <pc:spChg chg="mod ord">
          <ac:chgData name="Khattab, Sherif" userId="c83b1e15-36f3-4f46-aceb-05aac24c545e" providerId="ADAL" clId="{2ADE63E9-E2C9-7246-9E3A-3CE97796841D}" dt="2020-05-14T17:32:32.474" v="132" actId="700"/>
          <ac:spMkLst>
            <pc:docMk/>
            <pc:sldMk cId="3824051756" sldId="470"/>
            <ac:spMk id="2" creationId="{E8D6067A-05A1-42FE-89B0-4E11641FA97D}"/>
          </ac:spMkLst>
        </pc:spChg>
        <pc:spChg chg="mod ord">
          <ac:chgData name="Khattab, Sherif" userId="c83b1e15-36f3-4f46-aceb-05aac24c545e" providerId="ADAL" clId="{2ADE63E9-E2C9-7246-9E3A-3CE97796841D}" dt="2020-05-14T17:32:32.474" v="132" actId="700"/>
          <ac:spMkLst>
            <pc:docMk/>
            <pc:sldMk cId="3824051756" sldId="470"/>
            <ac:spMk id="4" creationId="{2881FF88-3CAD-40CD-B84F-E2F0AE3D5D6F}"/>
          </ac:spMkLst>
        </pc:spChg>
        <pc:spChg chg="mod ord">
          <ac:chgData name="Khattab, Sherif" userId="c83b1e15-36f3-4f46-aceb-05aac24c545e" providerId="ADAL" clId="{2ADE63E9-E2C9-7246-9E3A-3CE97796841D}" dt="2020-05-14T17:32:32.474" v="132" actId="700"/>
          <ac:spMkLst>
            <pc:docMk/>
            <pc:sldMk cId="3824051756" sldId="470"/>
            <ac:spMk id="4097" creationId="{1955F746-344D-4502-874B-6359F36BEDD1}"/>
          </ac:spMkLst>
        </pc:spChg>
        <pc:spChg chg="mod ord">
          <ac:chgData name="Khattab, Sherif" userId="c83b1e15-36f3-4f46-aceb-05aac24c545e" providerId="ADAL" clId="{2ADE63E9-E2C9-7246-9E3A-3CE97796841D}" dt="2020-05-14T17:32:32.474" v="132" actId="700"/>
          <ac:spMkLst>
            <pc:docMk/>
            <pc:sldMk cId="3824051756" sldId="470"/>
            <ac:spMk id="4098" creationId="{B93A81E3-4C4D-4BD0-A5D6-A2B6E3655A85}"/>
          </ac:spMkLst>
        </pc:spChg>
      </pc:sldChg>
      <pc:sldChg chg="modSp add mod setBg chgLayout">
        <pc:chgData name="Khattab, Sherif" userId="c83b1e15-36f3-4f46-aceb-05aac24c545e" providerId="ADAL" clId="{2ADE63E9-E2C9-7246-9E3A-3CE97796841D}" dt="2020-05-14T17:32:32.474" v="132" actId="700"/>
        <pc:sldMkLst>
          <pc:docMk/>
          <pc:sldMk cId="1025764700" sldId="471"/>
        </pc:sldMkLst>
        <pc:spChg chg="mod ord">
          <ac:chgData name="Khattab, Sherif" userId="c83b1e15-36f3-4f46-aceb-05aac24c545e" providerId="ADAL" clId="{2ADE63E9-E2C9-7246-9E3A-3CE97796841D}" dt="2020-05-14T17:32:32.474" v="132" actId="700"/>
          <ac:spMkLst>
            <pc:docMk/>
            <pc:sldMk cId="1025764700" sldId="471"/>
            <ac:spMk id="2" creationId="{002C4211-0128-449E-9D1F-69BC748F2810}"/>
          </ac:spMkLst>
        </pc:spChg>
        <pc:spChg chg="mod ord">
          <ac:chgData name="Khattab, Sherif" userId="c83b1e15-36f3-4f46-aceb-05aac24c545e" providerId="ADAL" clId="{2ADE63E9-E2C9-7246-9E3A-3CE97796841D}" dt="2020-05-14T17:32:32.474" v="132" actId="700"/>
          <ac:spMkLst>
            <pc:docMk/>
            <pc:sldMk cId="1025764700" sldId="471"/>
            <ac:spMk id="4" creationId="{2E01187D-8C39-467D-8FD2-B6E79B15F5CB}"/>
          </ac:spMkLst>
        </pc:spChg>
        <pc:spChg chg="mod ord">
          <ac:chgData name="Khattab, Sherif" userId="c83b1e15-36f3-4f46-aceb-05aac24c545e" providerId="ADAL" clId="{2ADE63E9-E2C9-7246-9E3A-3CE97796841D}" dt="2020-05-14T17:32:32.474" v="132" actId="700"/>
          <ac:spMkLst>
            <pc:docMk/>
            <pc:sldMk cId="1025764700" sldId="471"/>
            <ac:spMk id="5121" creationId="{7512BAA4-EBB3-4158-9546-24CBE50F6439}"/>
          </ac:spMkLst>
        </pc:spChg>
        <pc:spChg chg="mod ord">
          <ac:chgData name="Khattab, Sherif" userId="c83b1e15-36f3-4f46-aceb-05aac24c545e" providerId="ADAL" clId="{2ADE63E9-E2C9-7246-9E3A-3CE97796841D}" dt="2020-05-14T17:32:32.474" v="132" actId="700"/>
          <ac:spMkLst>
            <pc:docMk/>
            <pc:sldMk cId="1025764700" sldId="471"/>
            <ac:spMk id="5122" creationId="{23997D45-6B1B-416E-BB06-0DAFD6B2DE75}"/>
          </ac:spMkLst>
        </pc:spChg>
      </pc:sldChg>
      <pc:sldChg chg="addSp delSp modSp add mod modTransition setBg chgLayout">
        <pc:chgData name="Khattab, Sherif" userId="c83b1e15-36f3-4f46-aceb-05aac24c545e" providerId="ADAL" clId="{2ADE63E9-E2C9-7246-9E3A-3CE97796841D}" dt="2020-05-14T17:32:32.474" v="132" actId="700"/>
        <pc:sldMkLst>
          <pc:docMk/>
          <pc:sldMk cId="3109107092" sldId="472"/>
        </pc:sldMkLst>
        <pc:spChg chg="del">
          <ac:chgData name="Khattab, Sherif" userId="c83b1e15-36f3-4f46-aceb-05aac24c545e" providerId="ADAL" clId="{2ADE63E9-E2C9-7246-9E3A-3CE97796841D}" dt="2020-05-14T17:32:26.256" v="130" actId="700"/>
          <ac:spMkLst>
            <pc:docMk/>
            <pc:sldMk cId="3109107092" sldId="472"/>
            <ac:spMk id="2" creationId="{2AED4BE0-CB8B-46A2-8EF0-E486F269B286}"/>
          </ac:spMkLst>
        </pc:spChg>
        <pc:spChg chg="mod ord">
          <ac:chgData name="Khattab, Sherif" userId="c83b1e15-36f3-4f46-aceb-05aac24c545e" providerId="ADAL" clId="{2ADE63E9-E2C9-7246-9E3A-3CE97796841D}" dt="2020-05-14T17:32:32.474" v="132" actId="700"/>
          <ac:spMkLst>
            <pc:docMk/>
            <pc:sldMk cId="3109107092" sldId="472"/>
            <ac:spMk id="3" creationId="{30AEF3C6-7EA7-449A-9293-E3ED9F2886F9}"/>
          </ac:spMkLst>
        </pc:spChg>
        <pc:spChg chg="add del mod ord">
          <ac:chgData name="Khattab, Sherif" userId="c83b1e15-36f3-4f46-aceb-05aac24c545e" providerId="ADAL" clId="{2ADE63E9-E2C9-7246-9E3A-3CE97796841D}" dt="2020-05-14T17:32:29.326" v="131" actId="700"/>
          <ac:spMkLst>
            <pc:docMk/>
            <pc:sldMk cId="3109107092" sldId="472"/>
            <ac:spMk id="4" creationId="{40106270-06DE-6746-89D3-5C56B4143AC7}"/>
          </ac:spMkLst>
        </pc:spChg>
        <pc:spChg chg="mod ord">
          <ac:chgData name="Khattab, Sherif" userId="c83b1e15-36f3-4f46-aceb-05aac24c545e" providerId="ADAL" clId="{2ADE63E9-E2C9-7246-9E3A-3CE97796841D}" dt="2020-05-14T17:32:32.474" v="132" actId="700"/>
          <ac:spMkLst>
            <pc:docMk/>
            <pc:sldMk cId="3109107092" sldId="472"/>
            <ac:spMk id="5" creationId="{86D334BE-F1A0-401C-A7A6-E8399DADA66A}"/>
          </ac:spMkLst>
        </pc:spChg>
        <pc:spChg chg="add del mod ord">
          <ac:chgData name="Khattab, Sherif" userId="c83b1e15-36f3-4f46-aceb-05aac24c545e" providerId="ADAL" clId="{2ADE63E9-E2C9-7246-9E3A-3CE97796841D}" dt="2020-05-14T17:32:32.474" v="132" actId="700"/>
          <ac:spMkLst>
            <pc:docMk/>
            <pc:sldMk cId="3109107092" sldId="472"/>
            <ac:spMk id="6" creationId="{9AF3B698-8433-684C-8D9B-C1734A69A18D}"/>
          </ac:spMkLst>
        </pc:spChg>
        <pc:spChg chg="add mod ord">
          <ac:chgData name="Khattab, Sherif" userId="c83b1e15-36f3-4f46-aceb-05aac24c545e" providerId="ADAL" clId="{2ADE63E9-E2C9-7246-9E3A-3CE97796841D}" dt="2020-05-14T17:32:32.474" v="132" actId="700"/>
          <ac:spMkLst>
            <pc:docMk/>
            <pc:sldMk cId="3109107092" sldId="472"/>
            <ac:spMk id="7" creationId="{E5F29704-03AA-B747-A2ED-5B8027B1EDEB}"/>
          </ac:spMkLst>
        </pc:spChg>
        <pc:spChg chg="mod ord">
          <ac:chgData name="Khattab, Sherif" userId="c83b1e15-36f3-4f46-aceb-05aac24c545e" providerId="ADAL" clId="{2ADE63E9-E2C9-7246-9E3A-3CE97796841D}" dt="2020-05-14T17:32:32.474" v="132" actId="700"/>
          <ac:spMkLst>
            <pc:docMk/>
            <pc:sldMk cId="3109107092" sldId="472"/>
            <ac:spMk id="6146" creationId="{5AEA12F1-A345-4E80-B81B-BB7F54B720F7}"/>
          </ac:spMkLst>
        </pc:spChg>
      </pc:sldChg>
      <pc:sldChg chg="modSp add mod modTransition setBg chgLayout">
        <pc:chgData name="Khattab, Sherif" userId="c83b1e15-36f3-4f46-aceb-05aac24c545e" providerId="ADAL" clId="{2ADE63E9-E2C9-7246-9E3A-3CE97796841D}" dt="2020-05-14T17:32:32.474" v="132" actId="700"/>
        <pc:sldMkLst>
          <pc:docMk/>
          <pc:sldMk cId="2185675405" sldId="473"/>
        </pc:sldMkLst>
        <pc:spChg chg="mod ord">
          <ac:chgData name="Khattab, Sherif" userId="c83b1e15-36f3-4f46-aceb-05aac24c545e" providerId="ADAL" clId="{2ADE63E9-E2C9-7246-9E3A-3CE97796841D}" dt="2020-05-14T17:32:32.474" v="132" actId="700"/>
          <ac:spMkLst>
            <pc:docMk/>
            <pc:sldMk cId="2185675405" sldId="473"/>
            <ac:spMk id="2" creationId="{C6813236-8B8F-4096-AD46-1CA9A921239A}"/>
          </ac:spMkLst>
        </pc:spChg>
        <pc:spChg chg="mod ord">
          <ac:chgData name="Khattab, Sherif" userId="c83b1e15-36f3-4f46-aceb-05aac24c545e" providerId="ADAL" clId="{2ADE63E9-E2C9-7246-9E3A-3CE97796841D}" dt="2020-05-14T17:32:32.474" v="132" actId="700"/>
          <ac:spMkLst>
            <pc:docMk/>
            <pc:sldMk cId="2185675405" sldId="473"/>
            <ac:spMk id="4" creationId="{281F98A8-A1F2-450D-82CF-2ED88520FB31}"/>
          </ac:spMkLst>
        </pc:spChg>
        <pc:spChg chg="mod ord">
          <ac:chgData name="Khattab, Sherif" userId="c83b1e15-36f3-4f46-aceb-05aac24c545e" providerId="ADAL" clId="{2ADE63E9-E2C9-7246-9E3A-3CE97796841D}" dt="2020-05-14T17:32:32.474" v="132" actId="700"/>
          <ac:spMkLst>
            <pc:docMk/>
            <pc:sldMk cId="2185675405" sldId="473"/>
            <ac:spMk id="11265" creationId="{522206D1-4DDC-47D9-9088-90C5CFB6F862}"/>
          </ac:spMkLst>
        </pc:spChg>
        <pc:spChg chg="mod ord">
          <ac:chgData name="Khattab, Sherif" userId="c83b1e15-36f3-4f46-aceb-05aac24c545e" providerId="ADAL" clId="{2ADE63E9-E2C9-7246-9E3A-3CE97796841D}" dt="2020-05-14T17:32:32.474" v="132" actId="700"/>
          <ac:spMkLst>
            <pc:docMk/>
            <pc:sldMk cId="2185675405" sldId="473"/>
            <ac:spMk id="11266" creationId="{C570F62B-5E72-4698-A9CD-B82D69B1B3E0}"/>
          </ac:spMkLst>
        </pc:spChg>
      </pc:sldChg>
      <pc:sldChg chg="modSp add mod modTransition setBg chgLayout">
        <pc:chgData name="Khattab, Sherif" userId="c83b1e15-36f3-4f46-aceb-05aac24c545e" providerId="ADAL" clId="{2ADE63E9-E2C9-7246-9E3A-3CE97796841D}" dt="2020-05-14T17:32:32.474" v="132" actId="700"/>
        <pc:sldMkLst>
          <pc:docMk/>
          <pc:sldMk cId="1719184921" sldId="474"/>
        </pc:sldMkLst>
        <pc:spChg chg="mod ord">
          <ac:chgData name="Khattab, Sherif" userId="c83b1e15-36f3-4f46-aceb-05aac24c545e" providerId="ADAL" clId="{2ADE63E9-E2C9-7246-9E3A-3CE97796841D}" dt="2020-05-14T17:32:32.474" v="132" actId="700"/>
          <ac:spMkLst>
            <pc:docMk/>
            <pc:sldMk cId="1719184921" sldId="474"/>
            <ac:spMk id="2" creationId="{714500B9-F99D-46AA-A49A-B9CB985764E3}"/>
          </ac:spMkLst>
        </pc:spChg>
        <pc:spChg chg="mod ord">
          <ac:chgData name="Khattab, Sherif" userId="c83b1e15-36f3-4f46-aceb-05aac24c545e" providerId="ADAL" clId="{2ADE63E9-E2C9-7246-9E3A-3CE97796841D}" dt="2020-05-14T17:32:32.474" v="132" actId="700"/>
          <ac:spMkLst>
            <pc:docMk/>
            <pc:sldMk cId="1719184921" sldId="474"/>
            <ac:spMk id="4" creationId="{C7A7847A-2027-436E-B690-771D4CE55034}"/>
          </ac:spMkLst>
        </pc:spChg>
        <pc:spChg chg="mod ord">
          <ac:chgData name="Khattab, Sherif" userId="c83b1e15-36f3-4f46-aceb-05aac24c545e" providerId="ADAL" clId="{2ADE63E9-E2C9-7246-9E3A-3CE97796841D}" dt="2020-05-14T17:32:32.474" v="132" actId="700"/>
          <ac:spMkLst>
            <pc:docMk/>
            <pc:sldMk cId="1719184921" sldId="474"/>
            <ac:spMk id="14337" creationId="{5E0F9F94-F989-4125-BDDE-E01760E2392A}"/>
          </ac:spMkLst>
        </pc:spChg>
        <pc:spChg chg="mod ord">
          <ac:chgData name="Khattab, Sherif" userId="c83b1e15-36f3-4f46-aceb-05aac24c545e" providerId="ADAL" clId="{2ADE63E9-E2C9-7246-9E3A-3CE97796841D}" dt="2020-05-14T17:32:32.474" v="132" actId="700"/>
          <ac:spMkLst>
            <pc:docMk/>
            <pc:sldMk cId="1719184921" sldId="474"/>
            <ac:spMk id="14338" creationId="{A9E55149-AC71-450D-B27A-2FAC68CBC7EB}"/>
          </ac:spMkLst>
        </pc:spChg>
      </pc:sldChg>
      <pc:sldChg chg="modSp add mod setBg chgLayout">
        <pc:chgData name="Khattab, Sherif" userId="c83b1e15-36f3-4f46-aceb-05aac24c545e" providerId="ADAL" clId="{2ADE63E9-E2C9-7246-9E3A-3CE97796841D}" dt="2020-05-14T17:32:32.474" v="132" actId="700"/>
        <pc:sldMkLst>
          <pc:docMk/>
          <pc:sldMk cId="3632958702" sldId="475"/>
        </pc:sldMkLst>
        <pc:spChg chg="mod ord">
          <ac:chgData name="Khattab, Sherif" userId="c83b1e15-36f3-4f46-aceb-05aac24c545e" providerId="ADAL" clId="{2ADE63E9-E2C9-7246-9E3A-3CE97796841D}" dt="2020-05-14T17:32:32.474" v="132" actId="700"/>
          <ac:spMkLst>
            <pc:docMk/>
            <pc:sldMk cId="3632958702" sldId="475"/>
            <ac:spMk id="2" creationId="{9098BFE0-FB14-4FDF-B239-368AB25C4656}"/>
          </ac:spMkLst>
        </pc:spChg>
        <pc:spChg chg="mod ord">
          <ac:chgData name="Khattab, Sherif" userId="c83b1e15-36f3-4f46-aceb-05aac24c545e" providerId="ADAL" clId="{2ADE63E9-E2C9-7246-9E3A-3CE97796841D}" dt="2020-05-14T17:32:32.474" v="132" actId="700"/>
          <ac:spMkLst>
            <pc:docMk/>
            <pc:sldMk cId="3632958702" sldId="475"/>
            <ac:spMk id="4" creationId="{0EF6E624-0A3E-4DD3-9D16-BE20815A90D4}"/>
          </ac:spMkLst>
        </pc:spChg>
        <pc:spChg chg="mod ord">
          <ac:chgData name="Khattab, Sherif" userId="c83b1e15-36f3-4f46-aceb-05aac24c545e" providerId="ADAL" clId="{2ADE63E9-E2C9-7246-9E3A-3CE97796841D}" dt="2020-05-14T17:32:32.474" v="132" actId="700"/>
          <ac:spMkLst>
            <pc:docMk/>
            <pc:sldMk cId="3632958702" sldId="475"/>
            <ac:spMk id="10241" creationId="{20D7B19A-244C-4451-AB31-637CE4D4CE6A}"/>
          </ac:spMkLst>
        </pc:spChg>
        <pc:spChg chg="mod ord">
          <ac:chgData name="Khattab, Sherif" userId="c83b1e15-36f3-4f46-aceb-05aac24c545e" providerId="ADAL" clId="{2ADE63E9-E2C9-7246-9E3A-3CE97796841D}" dt="2020-05-14T17:32:32.474" v="132" actId="700"/>
          <ac:spMkLst>
            <pc:docMk/>
            <pc:sldMk cId="3632958702" sldId="475"/>
            <ac:spMk id="10242" creationId="{612ED614-FC4A-4C8B-8216-6ACBE1A9541E}"/>
          </ac:spMkLst>
        </pc:spChg>
      </pc:sldChg>
      <pc:sldChg chg="addSp delSp modSp add mod setBg chgLayout">
        <pc:chgData name="Khattab, Sherif" userId="c83b1e15-36f3-4f46-aceb-05aac24c545e" providerId="ADAL" clId="{2ADE63E9-E2C9-7246-9E3A-3CE97796841D}" dt="2020-05-14T17:32:32.474" v="132" actId="700"/>
        <pc:sldMkLst>
          <pc:docMk/>
          <pc:sldMk cId="2634117846" sldId="476"/>
        </pc:sldMkLst>
        <pc:spChg chg="del">
          <ac:chgData name="Khattab, Sherif" userId="c83b1e15-36f3-4f46-aceb-05aac24c545e" providerId="ADAL" clId="{2ADE63E9-E2C9-7246-9E3A-3CE97796841D}" dt="2020-05-14T17:32:26.256" v="130" actId="700"/>
          <ac:spMkLst>
            <pc:docMk/>
            <pc:sldMk cId="2634117846" sldId="476"/>
            <ac:spMk id="2" creationId="{38487650-FCF5-4B5C-856E-BE30F32C03BB}"/>
          </ac:spMkLst>
        </pc:spChg>
        <pc:spChg chg="mod ord">
          <ac:chgData name="Khattab, Sherif" userId="c83b1e15-36f3-4f46-aceb-05aac24c545e" providerId="ADAL" clId="{2ADE63E9-E2C9-7246-9E3A-3CE97796841D}" dt="2020-05-14T17:32:32.474" v="132" actId="700"/>
          <ac:spMkLst>
            <pc:docMk/>
            <pc:sldMk cId="2634117846" sldId="476"/>
            <ac:spMk id="3" creationId="{0D5FC714-764A-42DC-B362-C00E7889E545}"/>
          </ac:spMkLst>
        </pc:spChg>
        <pc:spChg chg="add del mod ord">
          <ac:chgData name="Khattab, Sherif" userId="c83b1e15-36f3-4f46-aceb-05aac24c545e" providerId="ADAL" clId="{2ADE63E9-E2C9-7246-9E3A-3CE97796841D}" dt="2020-05-14T17:32:29.326" v="131" actId="700"/>
          <ac:spMkLst>
            <pc:docMk/>
            <pc:sldMk cId="2634117846" sldId="476"/>
            <ac:spMk id="4" creationId="{9F41C026-540C-D946-80B8-D5DD12B51858}"/>
          </ac:spMkLst>
        </pc:spChg>
        <pc:spChg chg="mod ord">
          <ac:chgData name="Khattab, Sherif" userId="c83b1e15-36f3-4f46-aceb-05aac24c545e" providerId="ADAL" clId="{2ADE63E9-E2C9-7246-9E3A-3CE97796841D}" dt="2020-05-14T17:32:32.474" v="132" actId="700"/>
          <ac:spMkLst>
            <pc:docMk/>
            <pc:sldMk cId="2634117846" sldId="476"/>
            <ac:spMk id="5" creationId="{8BDA7C5A-80A5-42EE-B6CF-BFAE25598543}"/>
          </ac:spMkLst>
        </pc:spChg>
        <pc:spChg chg="add del mod ord">
          <ac:chgData name="Khattab, Sherif" userId="c83b1e15-36f3-4f46-aceb-05aac24c545e" providerId="ADAL" clId="{2ADE63E9-E2C9-7246-9E3A-3CE97796841D}" dt="2020-05-14T17:32:32.474" v="132" actId="700"/>
          <ac:spMkLst>
            <pc:docMk/>
            <pc:sldMk cId="2634117846" sldId="476"/>
            <ac:spMk id="6" creationId="{4B557CF0-5D0E-3545-A965-5B23F43F3FB9}"/>
          </ac:spMkLst>
        </pc:spChg>
        <pc:spChg chg="add mod ord">
          <ac:chgData name="Khattab, Sherif" userId="c83b1e15-36f3-4f46-aceb-05aac24c545e" providerId="ADAL" clId="{2ADE63E9-E2C9-7246-9E3A-3CE97796841D}" dt="2020-05-14T17:32:32.474" v="132" actId="700"/>
          <ac:spMkLst>
            <pc:docMk/>
            <pc:sldMk cId="2634117846" sldId="476"/>
            <ac:spMk id="7" creationId="{44731E72-C95C-EB4B-A626-59E28AE89AFC}"/>
          </ac:spMkLst>
        </pc:spChg>
        <pc:spChg chg="mod ord">
          <ac:chgData name="Khattab, Sherif" userId="c83b1e15-36f3-4f46-aceb-05aac24c545e" providerId="ADAL" clId="{2ADE63E9-E2C9-7246-9E3A-3CE97796841D}" dt="2020-05-14T17:32:32.474" v="132" actId="700"/>
          <ac:spMkLst>
            <pc:docMk/>
            <pc:sldMk cId="2634117846" sldId="476"/>
            <ac:spMk id="15361" creationId="{46F2E61B-6CE8-4481-A01D-E49CADFFB587}"/>
          </ac:spMkLst>
        </pc:spChg>
      </pc:sldChg>
      <pc:sldChg chg="modSp add mod modTransition setBg chgLayout">
        <pc:chgData name="Khattab, Sherif" userId="c83b1e15-36f3-4f46-aceb-05aac24c545e" providerId="ADAL" clId="{2ADE63E9-E2C9-7246-9E3A-3CE97796841D}" dt="2020-05-14T17:32:32.474" v="132" actId="700"/>
        <pc:sldMkLst>
          <pc:docMk/>
          <pc:sldMk cId="4038969182" sldId="477"/>
        </pc:sldMkLst>
        <pc:spChg chg="mod ord">
          <ac:chgData name="Khattab, Sherif" userId="c83b1e15-36f3-4f46-aceb-05aac24c545e" providerId="ADAL" clId="{2ADE63E9-E2C9-7246-9E3A-3CE97796841D}" dt="2020-05-14T17:32:32.474" v="132" actId="700"/>
          <ac:spMkLst>
            <pc:docMk/>
            <pc:sldMk cId="4038969182" sldId="477"/>
            <ac:spMk id="2" creationId="{FC2F5822-FB95-4FA7-8814-7A9973030216}"/>
          </ac:spMkLst>
        </pc:spChg>
        <pc:spChg chg="mod ord">
          <ac:chgData name="Khattab, Sherif" userId="c83b1e15-36f3-4f46-aceb-05aac24c545e" providerId="ADAL" clId="{2ADE63E9-E2C9-7246-9E3A-3CE97796841D}" dt="2020-05-14T17:32:32.474" v="132" actId="700"/>
          <ac:spMkLst>
            <pc:docMk/>
            <pc:sldMk cId="4038969182" sldId="477"/>
            <ac:spMk id="4" creationId="{AC512AFF-6A18-4D49-A4E6-2CC1827AA033}"/>
          </ac:spMkLst>
        </pc:spChg>
        <pc:spChg chg="mod ord">
          <ac:chgData name="Khattab, Sherif" userId="c83b1e15-36f3-4f46-aceb-05aac24c545e" providerId="ADAL" clId="{2ADE63E9-E2C9-7246-9E3A-3CE97796841D}" dt="2020-05-14T17:32:32.474" v="132" actId="700"/>
          <ac:spMkLst>
            <pc:docMk/>
            <pc:sldMk cId="4038969182" sldId="477"/>
            <ac:spMk id="16385" creationId="{6A11D2B9-CA45-4A0D-B509-8257E2D9B94F}"/>
          </ac:spMkLst>
        </pc:spChg>
        <pc:spChg chg="mod ord">
          <ac:chgData name="Khattab, Sherif" userId="c83b1e15-36f3-4f46-aceb-05aac24c545e" providerId="ADAL" clId="{2ADE63E9-E2C9-7246-9E3A-3CE97796841D}" dt="2020-05-14T17:32:32.474" v="132" actId="700"/>
          <ac:spMkLst>
            <pc:docMk/>
            <pc:sldMk cId="4038969182" sldId="477"/>
            <ac:spMk id="16386" creationId="{2EE14E1C-57AD-4AA5-8D97-EF494DA8A5A6}"/>
          </ac:spMkLst>
        </pc:spChg>
      </pc:sldChg>
      <pc:sldChg chg="modSp add mod setBg chgLayout">
        <pc:chgData name="Khattab, Sherif" userId="c83b1e15-36f3-4f46-aceb-05aac24c545e" providerId="ADAL" clId="{2ADE63E9-E2C9-7246-9E3A-3CE97796841D}" dt="2020-05-14T17:32:32.474" v="132" actId="700"/>
        <pc:sldMkLst>
          <pc:docMk/>
          <pc:sldMk cId="326259628" sldId="478"/>
        </pc:sldMkLst>
        <pc:spChg chg="mod ord">
          <ac:chgData name="Khattab, Sherif" userId="c83b1e15-36f3-4f46-aceb-05aac24c545e" providerId="ADAL" clId="{2ADE63E9-E2C9-7246-9E3A-3CE97796841D}" dt="2020-05-14T17:32:32.474" v="132" actId="700"/>
          <ac:spMkLst>
            <pc:docMk/>
            <pc:sldMk cId="326259628" sldId="478"/>
            <ac:spMk id="2" creationId="{E062ACD1-570C-402E-8392-9B5493153BD3}"/>
          </ac:spMkLst>
        </pc:spChg>
        <pc:spChg chg="mod ord">
          <ac:chgData name="Khattab, Sherif" userId="c83b1e15-36f3-4f46-aceb-05aac24c545e" providerId="ADAL" clId="{2ADE63E9-E2C9-7246-9E3A-3CE97796841D}" dt="2020-05-14T17:32:32.474" v="132" actId="700"/>
          <ac:spMkLst>
            <pc:docMk/>
            <pc:sldMk cId="326259628" sldId="478"/>
            <ac:spMk id="4" creationId="{C930AAE5-A143-485B-8675-C5B93A7A5FB5}"/>
          </ac:spMkLst>
        </pc:spChg>
        <pc:spChg chg="mod ord">
          <ac:chgData name="Khattab, Sherif" userId="c83b1e15-36f3-4f46-aceb-05aac24c545e" providerId="ADAL" clId="{2ADE63E9-E2C9-7246-9E3A-3CE97796841D}" dt="2020-05-14T17:32:32.474" v="132" actId="700"/>
          <ac:spMkLst>
            <pc:docMk/>
            <pc:sldMk cId="326259628" sldId="478"/>
            <ac:spMk id="17409" creationId="{3FA5BF51-7963-48D9-BD2B-FB627F72FD97}"/>
          </ac:spMkLst>
        </pc:spChg>
        <pc:spChg chg="mod ord">
          <ac:chgData name="Khattab, Sherif" userId="c83b1e15-36f3-4f46-aceb-05aac24c545e" providerId="ADAL" clId="{2ADE63E9-E2C9-7246-9E3A-3CE97796841D}" dt="2020-05-14T17:32:32.474" v="132" actId="700"/>
          <ac:spMkLst>
            <pc:docMk/>
            <pc:sldMk cId="326259628" sldId="478"/>
            <ac:spMk id="17410" creationId="{FD2C61C6-866E-4872-9AD1-25125E239118}"/>
          </ac:spMkLst>
        </pc:spChg>
      </pc:sldChg>
      <pc:sldChg chg="modSp add mod modTransition setBg chgLayout">
        <pc:chgData name="Khattab, Sherif" userId="c83b1e15-36f3-4f46-aceb-05aac24c545e" providerId="ADAL" clId="{2ADE63E9-E2C9-7246-9E3A-3CE97796841D}" dt="2020-05-14T17:32:32.474" v="132" actId="700"/>
        <pc:sldMkLst>
          <pc:docMk/>
          <pc:sldMk cId="873856523" sldId="479"/>
        </pc:sldMkLst>
        <pc:spChg chg="mod ord">
          <ac:chgData name="Khattab, Sherif" userId="c83b1e15-36f3-4f46-aceb-05aac24c545e" providerId="ADAL" clId="{2ADE63E9-E2C9-7246-9E3A-3CE97796841D}" dt="2020-05-14T17:32:32.474" v="132" actId="700"/>
          <ac:spMkLst>
            <pc:docMk/>
            <pc:sldMk cId="873856523" sldId="479"/>
            <ac:spMk id="2" creationId="{0EA6D591-B53C-496E-AC8A-4A137C95CFED}"/>
          </ac:spMkLst>
        </pc:spChg>
        <pc:spChg chg="mod ord">
          <ac:chgData name="Khattab, Sherif" userId="c83b1e15-36f3-4f46-aceb-05aac24c545e" providerId="ADAL" clId="{2ADE63E9-E2C9-7246-9E3A-3CE97796841D}" dt="2020-05-14T17:32:32.474" v="132" actId="700"/>
          <ac:spMkLst>
            <pc:docMk/>
            <pc:sldMk cId="873856523" sldId="479"/>
            <ac:spMk id="4" creationId="{ED98CD1B-CC0F-4183-9A7A-D761866A6186}"/>
          </ac:spMkLst>
        </pc:spChg>
        <pc:spChg chg="mod ord">
          <ac:chgData name="Khattab, Sherif" userId="c83b1e15-36f3-4f46-aceb-05aac24c545e" providerId="ADAL" clId="{2ADE63E9-E2C9-7246-9E3A-3CE97796841D}" dt="2020-05-14T17:32:32.474" v="132" actId="700"/>
          <ac:spMkLst>
            <pc:docMk/>
            <pc:sldMk cId="873856523" sldId="479"/>
            <ac:spMk id="18433" creationId="{E3607FC9-A77A-4CEC-B201-FD6943B401ED}"/>
          </ac:spMkLst>
        </pc:spChg>
        <pc:spChg chg="mod ord">
          <ac:chgData name="Khattab, Sherif" userId="c83b1e15-36f3-4f46-aceb-05aac24c545e" providerId="ADAL" clId="{2ADE63E9-E2C9-7246-9E3A-3CE97796841D}" dt="2020-05-14T17:32:32.474" v="132" actId="700"/>
          <ac:spMkLst>
            <pc:docMk/>
            <pc:sldMk cId="873856523" sldId="479"/>
            <ac:spMk id="18434" creationId="{A670C1CC-C98F-4983-9392-1D866C0F5D42}"/>
          </ac:spMkLst>
        </pc:spChg>
      </pc:sldChg>
      <pc:sldChg chg="modSp add mod setBg chgLayout">
        <pc:chgData name="Khattab, Sherif" userId="c83b1e15-36f3-4f46-aceb-05aac24c545e" providerId="ADAL" clId="{2ADE63E9-E2C9-7246-9E3A-3CE97796841D}" dt="2020-05-14T17:32:32.474" v="132" actId="700"/>
        <pc:sldMkLst>
          <pc:docMk/>
          <pc:sldMk cId="3465344065" sldId="480"/>
        </pc:sldMkLst>
        <pc:spChg chg="mod ord">
          <ac:chgData name="Khattab, Sherif" userId="c83b1e15-36f3-4f46-aceb-05aac24c545e" providerId="ADAL" clId="{2ADE63E9-E2C9-7246-9E3A-3CE97796841D}" dt="2020-05-14T17:32:32.474" v="132" actId="700"/>
          <ac:spMkLst>
            <pc:docMk/>
            <pc:sldMk cId="3465344065" sldId="480"/>
            <ac:spMk id="2" creationId="{11132C19-C3D2-4144-95C9-05511E063086}"/>
          </ac:spMkLst>
        </pc:spChg>
        <pc:spChg chg="mod ord">
          <ac:chgData name="Khattab, Sherif" userId="c83b1e15-36f3-4f46-aceb-05aac24c545e" providerId="ADAL" clId="{2ADE63E9-E2C9-7246-9E3A-3CE97796841D}" dt="2020-05-14T17:32:32.474" v="132" actId="700"/>
          <ac:spMkLst>
            <pc:docMk/>
            <pc:sldMk cId="3465344065" sldId="480"/>
            <ac:spMk id="4" creationId="{F9CF27AE-4665-4145-A6BD-FA5AEE73A1D6}"/>
          </ac:spMkLst>
        </pc:spChg>
        <pc:spChg chg="mod ord">
          <ac:chgData name="Khattab, Sherif" userId="c83b1e15-36f3-4f46-aceb-05aac24c545e" providerId="ADAL" clId="{2ADE63E9-E2C9-7246-9E3A-3CE97796841D}" dt="2020-05-14T17:32:32.474" v="132" actId="700"/>
          <ac:spMkLst>
            <pc:docMk/>
            <pc:sldMk cId="3465344065" sldId="480"/>
            <ac:spMk id="19457" creationId="{1260AB16-B7C6-49E8-8537-222E8A0B12DF}"/>
          </ac:spMkLst>
        </pc:spChg>
        <pc:spChg chg="mod ord">
          <ac:chgData name="Khattab, Sherif" userId="c83b1e15-36f3-4f46-aceb-05aac24c545e" providerId="ADAL" clId="{2ADE63E9-E2C9-7246-9E3A-3CE97796841D}" dt="2020-05-14T17:32:32.474" v="132" actId="700"/>
          <ac:spMkLst>
            <pc:docMk/>
            <pc:sldMk cId="3465344065" sldId="480"/>
            <ac:spMk id="19458" creationId="{8DE01213-3EA3-44D3-A522-C138B7172B87}"/>
          </ac:spMkLst>
        </pc:spChg>
      </pc:sldChg>
      <pc:sldChg chg="modSp add mod setBg chgLayout">
        <pc:chgData name="Khattab, Sherif" userId="c83b1e15-36f3-4f46-aceb-05aac24c545e" providerId="ADAL" clId="{2ADE63E9-E2C9-7246-9E3A-3CE97796841D}" dt="2020-05-14T17:32:32.474" v="132" actId="700"/>
        <pc:sldMkLst>
          <pc:docMk/>
          <pc:sldMk cId="2002489455" sldId="481"/>
        </pc:sldMkLst>
        <pc:spChg chg="mod ord">
          <ac:chgData name="Khattab, Sherif" userId="c83b1e15-36f3-4f46-aceb-05aac24c545e" providerId="ADAL" clId="{2ADE63E9-E2C9-7246-9E3A-3CE97796841D}" dt="2020-05-14T17:32:32.474" v="132" actId="700"/>
          <ac:spMkLst>
            <pc:docMk/>
            <pc:sldMk cId="2002489455" sldId="481"/>
            <ac:spMk id="2" creationId="{28056DCF-BD99-41AE-8A45-79565A5E5EC6}"/>
          </ac:spMkLst>
        </pc:spChg>
        <pc:spChg chg="mod ord">
          <ac:chgData name="Khattab, Sherif" userId="c83b1e15-36f3-4f46-aceb-05aac24c545e" providerId="ADAL" clId="{2ADE63E9-E2C9-7246-9E3A-3CE97796841D}" dt="2020-05-14T17:32:32.474" v="132" actId="700"/>
          <ac:spMkLst>
            <pc:docMk/>
            <pc:sldMk cId="2002489455" sldId="481"/>
            <ac:spMk id="4" creationId="{A79585B2-A921-40F0-932E-AC3F74E709BF}"/>
          </ac:spMkLst>
        </pc:spChg>
        <pc:spChg chg="mod ord">
          <ac:chgData name="Khattab, Sherif" userId="c83b1e15-36f3-4f46-aceb-05aac24c545e" providerId="ADAL" clId="{2ADE63E9-E2C9-7246-9E3A-3CE97796841D}" dt="2020-05-14T17:32:32.474" v="132" actId="700"/>
          <ac:spMkLst>
            <pc:docMk/>
            <pc:sldMk cId="2002489455" sldId="481"/>
            <ac:spMk id="22529" creationId="{A112A8D4-1658-40CE-AA71-89F4B1ED4C53}"/>
          </ac:spMkLst>
        </pc:spChg>
        <pc:spChg chg="mod ord">
          <ac:chgData name="Khattab, Sherif" userId="c83b1e15-36f3-4f46-aceb-05aac24c545e" providerId="ADAL" clId="{2ADE63E9-E2C9-7246-9E3A-3CE97796841D}" dt="2020-05-14T17:32:32.474" v="132" actId="700"/>
          <ac:spMkLst>
            <pc:docMk/>
            <pc:sldMk cId="2002489455" sldId="481"/>
            <ac:spMk id="22530" creationId="{2CBAA7AF-2C27-461D-A7D3-183D7DE49AE2}"/>
          </ac:spMkLst>
        </pc:spChg>
      </pc:sldChg>
      <pc:sldChg chg="modSp add mod setBg chgLayout">
        <pc:chgData name="Khattab, Sherif" userId="c83b1e15-36f3-4f46-aceb-05aac24c545e" providerId="ADAL" clId="{2ADE63E9-E2C9-7246-9E3A-3CE97796841D}" dt="2020-05-14T17:32:32.474" v="132" actId="700"/>
        <pc:sldMkLst>
          <pc:docMk/>
          <pc:sldMk cId="1560930406" sldId="482"/>
        </pc:sldMkLst>
        <pc:spChg chg="mod ord">
          <ac:chgData name="Khattab, Sherif" userId="c83b1e15-36f3-4f46-aceb-05aac24c545e" providerId="ADAL" clId="{2ADE63E9-E2C9-7246-9E3A-3CE97796841D}" dt="2020-05-14T17:32:32.474" v="132" actId="700"/>
          <ac:spMkLst>
            <pc:docMk/>
            <pc:sldMk cId="1560930406" sldId="482"/>
            <ac:spMk id="2" creationId="{DF0F4013-0B68-4D88-865A-4FC3176C8654}"/>
          </ac:spMkLst>
        </pc:spChg>
        <pc:spChg chg="mod ord">
          <ac:chgData name="Khattab, Sherif" userId="c83b1e15-36f3-4f46-aceb-05aac24c545e" providerId="ADAL" clId="{2ADE63E9-E2C9-7246-9E3A-3CE97796841D}" dt="2020-05-14T17:32:32.474" v="132" actId="700"/>
          <ac:spMkLst>
            <pc:docMk/>
            <pc:sldMk cId="1560930406" sldId="482"/>
            <ac:spMk id="4" creationId="{EC2FC32F-B9CD-4D1A-AE2B-0825BE055635}"/>
          </ac:spMkLst>
        </pc:spChg>
        <pc:spChg chg="mod ord">
          <ac:chgData name="Khattab, Sherif" userId="c83b1e15-36f3-4f46-aceb-05aac24c545e" providerId="ADAL" clId="{2ADE63E9-E2C9-7246-9E3A-3CE97796841D}" dt="2020-05-14T17:32:32.474" v="132" actId="700"/>
          <ac:spMkLst>
            <pc:docMk/>
            <pc:sldMk cId="1560930406" sldId="482"/>
            <ac:spMk id="23553" creationId="{E59624D1-FEEB-4340-9651-13DD586B53A9}"/>
          </ac:spMkLst>
        </pc:spChg>
        <pc:spChg chg="mod ord">
          <ac:chgData name="Khattab, Sherif" userId="c83b1e15-36f3-4f46-aceb-05aac24c545e" providerId="ADAL" clId="{2ADE63E9-E2C9-7246-9E3A-3CE97796841D}" dt="2020-05-14T17:32:32.474" v="132" actId="700"/>
          <ac:spMkLst>
            <pc:docMk/>
            <pc:sldMk cId="1560930406" sldId="482"/>
            <ac:spMk id="23554" creationId="{352A19DE-2E99-4131-8018-428EB1D381D8}"/>
          </ac:spMkLst>
        </pc:spChg>
      </pc:sldChg>
      <pc:sldChg chg="modSp add mod modTransition setBg chgLayout">
        <pc:chgData name="Khattab, Sherif" userId="c83b1e15-36f3-4f46-aceb-05aac24c545e" providerId="ADAL" clId="{2ADE63E9-E2C9-7246-9E3A-3CE97796841D}" dt="2020-05-14T17:32:32.474" v="132" actId="700"/>
        <pc:sldMkLst>
          <pc:docMk/>
          <pc:sldMk cId="1387835057" sldId="483"/>
        </pc:sldMkLst>
        <pc:spChg chg="mod ord">
          <ac:chgData name="Khattab, Sherif" userId="c83b1e15-36f3-4f46-aceb-05aac24c545e" providerId="ADAL" clId="{2ADE63E9-E2C9-7246-9E3A-3CE97796841D}" dt="2020-05-14T17:32:32.474" v="132" actId="700"/>
          <ac:spMkLst>
            <pc:docMk/>
            <pc:sldMk cId="1387835057" sldId="483"/>
            <ac:spMk id="2" creationId="{A6AF18B9-6FF0-4C74-A586-1E93EC2994BF}"/>
          </ac:spMkLst>
        </pc:spChg>
        <pc:spChg chg="mod ord">
          <ac:chgData name="Khattab, Sherif" userId="c83b1e15-36f3-4f46-aceb-05aac24c545e" providerId="ADAL" clId="{2ADE63E9-E2C9-7246-9E3A-3CE97796841D}" dt="2020-05-14T17:32:32.474" v="132" actId="700"/>
          <ac:spMkLst>
            <pc:docMk/>
            <pc:sldMk cId="1387835057" sldId="483"/>
            <ac:spMk id="4" creationId="{695B28AA-F135-4C0B-81EF-050B8EDFE010}"/>
          </ac:spMkLst>
        </pc:spChg>
        <pc:spChg chg="mod ord">
          <ac:chgData name="Khattab, Sherif" userId="c83b1e15-36f3-4f46-aceb-05aac24c545e" providerId="ADAL" clId="{2ADE63E9-E2C9-7246-9E3A-3CE97796841D}" dt="2020-05-14T17:32:32.474" v="132" actId="700"/>
          <ac:spMkLst>
            <pc:docMk/>
            <pc:sldMk cId="1387835057" sldId="483"/>
            <ac:spMk id="24577" creationId="{77EC0389-3FCE-4FE8-A2EC-CC38786BD14C}"/>
          </ac:spMkLst>
        </pc:spChg>
        <pc:spChg chg="mod ord">
          <ac:chgData name="Khattab, Sherif" userId="c83b1e15-36f3-4f46-aceb-05aac24c545e" providerId="ADAL" clId="{2ADE63E9-E2C9-7246-9E3A-3CE97796841D}" dt="2020-05-14T17:32:32.474" v="132" actId="700"/>
          <ac:spMkLst>
            <pc:docMk/>
            <pc:sldMk cId="1387835057" sldId="483"/>
            <ac:spMk id="24578" creationId="{A4BB8E81-AF1B-43C3-BD62-03BC2CAACBA4}"/>
          </ac:spMkLst>
        </pc:spChg>
      </pc:sldChg>
      <pc:sldChg chg="addSp delSp modSp add mod modTransition setBg chgLayout">
        <pc:chgData name="Khattab, Sherif" userId="c83b1e15-36f3-4f46-aceb-05aac24c545e" providerId="ADAL" clId="{2ADE63E9-E2C9-7246-9E3A-3CE97796841D}" dt="2020-05-14T17:32:32.474" v="132" actId="700"/>
        <pc:sldMkLst>
          <pc:docMk/>
          <pc:sldMk cId="1948397067" sldId="484"/>
        </pc:sldMkLst>
        <pc:spChg chg="del">
          <ac:chgData name="Khattab, Sherif" userId="c83b1e15-36f3-4f46-aceb-05aac24c545e" providerId="ADAL" clId="{2ADE63E9-E2C9-7246-9E3A-3CE97796841D}" dt="2020-05-14T17:32:26.256" v="130" actId="700"/>
          <ac:spMkLst>
            <pc:docMk/>
            <pc:sldMk cId="1948397067" sldId="484"/>
            <ac:spMk id="2" creationId="{583DE45C-2415-4E3D-8278-F51570832279}"/>
          </ac:spMkLst>
        </pc:spChg>
        <pc:spChg chg="mod ord">
          <ac:chgData name="Khattab, Sherif" userId="c83b1e15-36f3-4f46-aceb-05aac24c545e" providerId="ADAL" clId="{2ADE63E9-E2C9-7246-9E3A-3CE97796841D}" dt="2020-05-14T17:32:32.474" v="132" actId="700"/>
          <ac:spMkLst>
            <pc:docMk/>
            <pc:sldMk cId="1948397067" sldId="484"/>
            <ac:spMk id="3" creationId="{8EEA02BE-54EF-4DED-8936-3DDE41ED48F3}"/>
          </ac:spMkLst>
        </pc:spChg>
        <pc:spChg chg="add del mod ord">
          <ac:chgData name="Khattab, Sherif" userId="c83b1e15-36f3-4f46-aceb-05aac24c545e" providerId="ADAL" clId="{2ADE63E9-E2C9-7246-9E3A-3CE97796841D}" dt="2020-05-14T17:32:29.326" v="131" actId="700"/>
          <ac:spMkLst>
            <pc:docMk/>
            <pc:sldMk cId="1948397067" sldId="484"/>
            <ac:spMk id="4" creationId="{CA42FC3E-BF76-B145-B3A3-B75EDD4DF99F}"/>
          </ac:spMkLst>
        </pc:spChg>
        <pc:spChg chg="mod ord">
          <ac:chgData name="Khattab, Sherif" userId="c83b1e15-36f3-4f46-aceb-05aac24c545e" providerId="ADAL" clId="{2ADE63E9-E2C9-7246-9E3A-3CE97796841D}" dt="2020-05-14T17:32:32.474" v="132" actId="700"/>
          <ac:spMkLst>
            <pc:docMk/>
            <pc:sldMk cId="1948397067" sldId="484"/>
            <ac:spMk id="5" creationId="{DE1FD728-0EB3-4F5A-B200-1BF20173728C}"/>
          </ac:spMkLst>
        </pc:spChg>
        <pc:spChg chg="add del mod ord">
          <ac:chgData name="Khattab, Sherif" userId="c83b1e15-36f3-4f46-aceb-05aac24c545e" providerId="ADAL" clId="{2ADE63E9-E2C9-7246-9E3A-3CE97796841D}" dt="2020-05-14T17:32:32.474" v="132" actId="700"/>
          <ac:spMkLst>
            <pc:docMk/>
            <pc:sldMk cId="1948397067" sldId="484"/>
            <ac:spMk id="6" creationId="{1797A981-9C02-B14D-965E-3A26A76E662D}"/>
          </ac:spMkLst>
        </pc:spChg>
        <pc:spChg chg="add mod ord">
          <ac:chgData name="Khattab, Sherif" userId="c83b1e15-36f3-4f46-aceb-05aac24c545e" providerId="ADAL" clId="{2ADE63E9-E2C9-7246-9E3A-3CE97796841D}" dt="2020-05-14T17:32:32.474" v="132" actId="700"/>
          <ac:spMkLst>
            <pc:docMk/>
            <pc:sldMk cId="1948397067" sldId="484"/>
            <ac:spMk id="7" creationId="{8A225AA0-21AD-A843-A4E3-3C82E24A7D11}"/>
          </ac:spMkLst>
        </pc:spChg>
        <pc:spChg chg="mod ord">
          <ac:chgData name="Khattab, Sherif" userId="c83b1e15-36f3-4f46-aceb-05aac24c545e" providerId="ADAL" clId="{2ADE63E9-E2C9-7246-9E3A-3CE97796841D}" dt="2020-05-14T17:32:32.474" v="132" actId="700"/>
          <ac:spMkLst>
            <pc:docMk/>
            <pc:sldMk cId="1948397067" sldId="484"/>
            <ac:spMk id="25601" creationId="{5E2E26B9-79A1-4156-BA81-69E66E0DF0CE}"/>
          </ac:spMkLst>
        </pc:spChg>
      </pc:sldChg>
      <pc:sldChg chg="modSp add mod modTransition setBg chgLayout">
        <pc:chgData name="Khattab, Sherif" userId="c83b1e15-36f3-4f46-aceb-05aac24c545e" providerId="ADAL" clId="{2ADE63E9-E2C9-7246-9E3A-3CE97796841D}" dt="2020-05-14T17:32:32.474" v="132" actId="700"/>
        <pc:sldMkLst>
          <pc:docMk/>
          <pc:sldMk cId="3473693154" sldId="485"/>
        </pc:sldMkLst>
        <pc:spChg chg="mod ord">
          <ac:chgData name="Khattab, Sherif" userId="c83b1e15-36f3-4f46-aceb-05aac24c545e" providerId="ADAL" clId="{2ADE63E9-E2C9-7246-9E3A-3CE97796841D}" dt="2020-05-14T17:32:32.474" v="132" actId="700"/>
          <ac:spMkLst>
            <pc:docMk/>
            <pc:sldMk cId="3473693154" sldId="485"/>
            <ac:spMk id="2" creationId="{586854B2-D813-4866-991C-A454A76AA11F}"/>
          </ac:spMkLst>
        </pc:spChg>
        <pc:spChg chg="mod ord">
          <ac:chgData name="Khattab, Sherif" userId="c83b1e15-36f3-4f46-aceb-05aac24c545e" providerId="ADAL" clId="{2ADE63E9-E2C9-7246-9E3A-3CE97796841D}" dt="2020-05-14T17:32:32.474" v="132" actId="700"/>
          <ac:spMkLst>
            <pc:docMk/>
            <pc:sldMk cId="3473693154" sldId="485"/>
            <ac:spMk id="4" creationId="{8A46F5C7-08E2-45F5-81BA-1784EE136164}"/>
          </ac:spMkLst>
        </pc:spChg>
        <pc:spChg chg="mod ord">
          <ac:chgData name="Khattab, Sherif" userId="c83b1e15-36f3-4f46-aceb-05aac24c545e" providerId="ADAL" clId="{2ADE63E9-E2C9-7246-9E3A-3CE97796841D}" dt="2020-05-14T17:32:32.474" v="132" actId="700"/>
          <ac:spMkLst>
            <pc:docMk/>
            <pc:sldMk cId="3473693154" sldId="485"/>
            <ac:spMk id="26625" creationId="{C1D92301-73F4-4C23-99EC-1F78FAD6D495}"/>
          </ac:spMkLst>
        </pc:spChg>
        <pc:spChg chg="mod ord">
          <ac:chgData name="Khattab, Sherif" userId="c83b1e15-36f3-4f46-aceb-05aac24c545e" providerId="ADAL" clId="{2ADE63E9-E2C9-7246-9E3A-3CE97796841D}" dt="2020-05-14T17:32:32.474" v="132" actId="700"/>
          <ac:spMkLst>
            <pc:docMk/>
            <pc:sldMk cId="3473693154" sldId="485"/>
            <ac:spMk id="26626" creationId="{2651E592-DA2E-4E0E-A6BB-2B5F27098645}"/>
          </ac:spMkLst>
        </pc:spChg>
      </pc:sldChg>
      <pc:sldChg chg="modSp add mod modTransition setBg chgLayout">
        <pc:chgData name="Khattab, Sherif" userId="c83b1e15-36f3-4f46-aceb-05aac24c545e" providerId="ADAL" clId="{2ADE63E9-E2C9-7246-9E3A-3CE97796841D}" dt="2020-05-14T17:32:32.474" v="132" actId="700"/>
        <pc:sldMkLst>
          <pc:docMk/>
          <pc:sldMk cId="2983945636" sldId="486"/>
        </pc:sldMkLst>
        <pc:spChg chg="mod ord">
          <ac:chgData name="Khattab, Sherif" userId="c83b1e15-36f3-4f46-aceb-05aac24c545e" providerId="ADAL" clId="{2ADE63E9-E2C9-7246-9E3A-3CE97796841D}" dt="2020-05-14T17:32:32.474" v="132" actId="700"/>
          <ac:spMkLst>
            <pc:docMk/>
            <pc:sldMk cId="2983945636" sldId="486"/>
            <ac:spMk id="2" creationId="{030E642F-8AF9-447D-9779-038C807126FB}"/>
          </ac:spMkLst>
        </pc:spChg>
        <pc:spChg chg="mod ord">
          <ac:chgData name="Khattab, Sherif" userId="c83b1e15-36f3-4f46-aceb-05aac24c545e" providerId="ADAL" clId="{2ADE63E9-E2C9-7246-9E3A-3CE97796841D}" dt="2020-05-14T17:32:32.474" v="132" actId="700"/>
          <ac:spMkLst>
            <pc:docMk/>
            <pc:sldMk cId="2983945636" sldId="486"/>
            <ac:spMk id="4" creationId="{9A4DA0B9-6022-40BD-A698-C2A0004977E2}"/>
          </ac:spMkLst>
        </pc:spChg>
        <pc:spChg chg="mod ord">
          <ac:chgData name="Khattab, Sherif" userId="c83b1e15-36f3-4f46-aceb-05aac24c545e" providerId="ADAL" clId="{2ADE63E9-E2C9-7246-9E3A-3CE97796841D}" dt="2020-05-14T17:32:32.474" v="132" actId="700"/>
          <ac:spMkLst>
            <pc:docMk/>
            <pc:sldMk cId="2983945636" sldId="486"/>
            <ac:spMk id="27649" creationId="{A30CE637-C564-4C88-9CE7-7861A8F85416}"/>
          </ac:spMkLst>
        </pc:spChg>
        <pc:spChg chg="mod ord">
          <ac:chgData name="Khattab, Sherif" userId="c83b1e15-36f3-4f46-aceb-05aac24c545e" providerId="ADAL" clId="{2ADE63E9-E2C9-7246-9E3A-3CE97796841D}" dt="2020-05-14T17:32:32.474" v="132" actId="700"/>
          <ac:spMkLst>
            <pc:docMk/>
            <pc:sldMk cId="2983945636" sldId="486"/>
            <ac:spMk id="27650" creationId="{3B4B0BBB-7C33-4C49-9B92-A42C3AB117EF}"/>
          </ac:spMkLst>
        </pc:spChg>
      </pc:sldChg>
      <pc:sldChg chg="modSp add mod modTransition setBg chgLayout">
        <pc:chgData name="Khattab, Sherif" userId="c83b1e15-36f3-4f46-aceb-05aac24c545e" providerId="ADAL" clId="{2ADE63E9-E2C9-7246-9E3A-3CE97796841D}" dt="2020-05-14T17:32:32.474" v="132" actId="700"/>
        <pc:sldMkLst>
          <pc:docMk/>
          <pc:sldMk cId="3673539870" sldId="487"/>
        </pc:sldMkLst>
        <pc:spChg chg="mod ord">
          <ac:chgData name="Khattab, Sherif" userId="c83b1e15-36f3-4f46-aceb-05aac24c545e" providerId="ADAL" clId="{2ADE63E9-E2C9-7246-9E3A-3CE97796841D}" dt="2020-05-14T17:32:32.474" v="132" actId="700"/>
          <ac:spMkLst>
            <pc:docMk/>
            <pc:sldMk cId="3673539870" sldId="487"/>
            <ac:spMk id="2" creationId="{27633559-11FA-4E73-827B-61052702ECFD}"/>
          </ac:spMkLst>
        </pc:spChg>
        <pc:spChg chg="mod ord">
          <ac:chgData name="Khattab, Sherif" userId="c83b1e15-36f3-4f46-aceb-05aac24c545e" providerId="ADAL" clId="{2ADE63E9-E2C9-7246-9E3A-3CE97796841D}" dt="2020-05-14T17:32:32.474" v="132" actId="700"/>
          <ac:spMkLst>
            <pc:docMk/>
            <pc:sldMk cId="3673539870" sldId="487"/>
            <ac:spMk id="4" creationId="{DB7AC9D8-6AAC-45B4-B947-1418EC60416E}"/>
          </ac:spMkLst>
        </pc:spChg>
        <pc:spChg chg="mod ord">
          <ac:chgData name="Khattab, Sherif" userId="c83b1e15-36f3-4f46-aceb-05aac24c545e" providerId="ADAL" clId="{2ADE63E9-E2C9-7246-9E3A-3CE97796841D}" dt="2020-05-14T17:32:32.474" v="132" actId="700"/>
          <ac:spMkLst>
            <pc:docMk/>
            <pc:sldMk cId="3673539870" sldId="487"/>
            <ac:spMk id="28673" creationId="{01919240-6D5F-40C6-9DDB-8CA2B9C67437}"/>
          </ac:spMkLst>
        </pc:spChg>
        <pc:spChg chg="mod ord">
          <ac:chgData name="Khattab, Sherif" userId="c83b1e15-36f3-4f46-aceb-05aac24c545e" providerId="ADAL" clId="{2ADE63E9-E2C9-7246-9E3A-3CE97796841D}" dt="2020-05-14T17:32:32.474" v="132" actId="700"/>
          <ac:spMkLst>
            <pc:docMk/>
            <pc:sldMk cId="3673539870" sldId="487"/>
            <ac:spMk id="28674" creationId="{33FEC19D-87C7-48B3-AA20-D08F664388EE}"/>
          </ac:spMkLst>
        </pc:spChg>
      </pc:sldChg>
      <pc:sldChg chg="modSp add mod modTransition setBg chgLayout">
        <pc:chgData name="Khattab, Sherif" userId="c83b1e15-36f3-4f46-aceb-05aac24c545e" providerId="ADAL" clId="{2ADE63E9-E2C9-7246-9E3A-3CE97796841D}" dt="2020-05-14T17:32:32.474" v="132" actId="700"/>
        <pc:sldMkLst>
          <pc:docMk/>
          <pc:sldMk cId="1363323927" sldId="488"/>
        </pc:sldMkLst>
        <pc:spChg chg="mod ord">
          <ac:chgData name="Khattab, Sherif" userId="c83b1e15-36f3-4f46-aceb-05aac24c545e" providerId="ADAL" clId="{2ADE63E9-E2C9-7246-9E3A-3CE97796841D}" dt="2020-05-14T17:32:32.474" v="132" actId="700"/>
          <ac:spMkLst>
            <pc:docMk/>
            <pc:sldMk cId="1363323927" sldId="488"/>
            <ac:spMk id="2" creationId="{D1784F0E-0CE3-4DF2-BF5E-AC961DED9AD5}"/>
          </ac:spMkLst>
        </pc:spChg>
        <pc:spChg chg="mod ord">
          <ac:chgData name="Khattab, Sherif" userId="c83b1e15-36f3-4f46-aceb-05aac24c545e" providerId="ADAL" clId="{2ADE63E9-E2C9-7246-9E3A-3CE97796841D}" dt="2020-05-14T17:32:32.474" v="132" actId="700"/>
          <ac:spMkLst>
            <pc:docMk/>
            <pc:sldMk cId="1363323927" sldId="488"/>
            <ac:spMk id="4" creationId="{EDE852BE-9DBB-4B9F-96D6-41502235E65B}"/>
          </ac:spMkLst>
        </pc:spChg>
        <pc:spChg chg="mod ord">
          <ac:chgData name="Khattab, Sherif" userId="c83b1e15-36f3-4f46-aceb-05aac24c545e" providerId="ADAL" clId="{2ADE63E9-E2C9-7246-9E3A-3CE97796841D}" dt="2020-05-14T17:32:32.474" v="132" actId="700"/>
          <ac:spMkLst>
            <pc:docMk/>
            <pc:sldMk cId="1363323927" sldId="488"/>
            <ac:spMk id="29697" creationId="{28E17C06-9C26-4EA2-A8CB-9E266E08CFC9}"/>
          </ac:spMkLst>
        </pc:spChg>
        <pc:spChg chg="mod ord">
          <ac:chgData name="Khattab, Sherif" userId="c83b1e15-36f3-4f46-aceb-05aac24c545e" providerId="ADAL" clId="{2ADE63E9-E2C9-7246-9E3A-3CE97796841D}" dt="2020-05-14T17:32:32.474" v="132" actId="700"/>
          <ac:spMkLst>
            <pc:docMk/>
            <pc:sldMk cId="1363323927" sldId="488"/>
            <ac:spMk id="29699" creationId="{9B87D08D-EF4A-454B-A132-2A933B33FADF}"/>
          </ac:spMkLst>
        </pc:spChg>
      </pc:sldChg>
      <pc:sldChg chg="modSp add mod modTransition setBg chgLayout">
        <pc:chgData name="Khattab, Sherif" userId="c83b1e15-36f3-4f46-aceb-05aac24c545e" providerId="ADAL" clId="{2ADE63E9-E2C9-7246-9E3A-3CE97796841D}" dt="2020-05-14T17:32:32.474" v="132" actId="700"/>
        <pc:sldMkLst>
          <pc:docMk/>
          <pc:sldMk cId="936409682" sldId="489"/>
        </pc:sldMkLst>
        <pc:spChg chg="mod ord">
          <ac:chgData name="Khattab, Sherif" userId="c83b1e15-36f3-4f46-aceb-05aac24c545e" providerId="ADAL" clId="{2ADE63E9-E2C9-7246-9E3A-3CE97796841D}" dt="2020-05-14T17:32:32.474" v="132" actId="700"/>
          <ac:spMkLst>
            <pc:docMk/>
            <pc:sldMk cId="936409682" sldId="489"/>
            <ac:spMk id="2" creationId="{150C62BB-E114-454B-85DB-53D764ED6038}"/>
          </ac:spMkLst>
        </pc:spChg>
        <pc:spChg chg="mod ord">
          <ac:chgData name="Khattab, Sherif" userId="c83b1e15-36f3-4f46-aceb-05aac24c545e" providerId="ADAL" clId="{2ADE63E9-E2C9-7246-9E3A-3CE97796841D}" dt="2020-05-14T17:32:32.474" v="132" actId="700"/>
          <ac:spMkLst>
            <pc:docMk/>
            <pc:sldMk cId="936409682" sldId="489"/>
            <ac:spMk id="4" creationId="{8F548AA1-681E-4DA0-A9AF-6C8D550D5E08}"/>
          </ac:spMkLst>
        </pc:spChg>
        <pc:spChg chg="mod ord">
          <ac:chgData name="Khattab, Sherif" userId="c83b1e15-36f3-4f46-aceb-05aac24c545e" providerId="ADAL" clId="{2ADE63E9-E2C9-7246-9E3A-3CE97796841D}" dt="2020-05-14T17:32:32.474" v="132" actId="700"/>
          <ac:spMkLst>
            <pc:docMk/>
            <pc:sldMk cId="936409682" sldId="489"/>
            <ac:spMk id="30721" creationId="{0A3F3B3A-9F5F-4801-AFED-E732F58A9EA2}"/>
          </ac:spMkLst>
        </pc:spChg>
        <pc:spChg chg="mod ord">
          <ac:chgData name="Khattab, Sherif" userId="c83b1e15-36f3-4f46-aceb-05aac24c545e" providerId="ADAL" clId="{2ADE63E9-E2C9-7246-9E3A-3CE97796841D}" dt="2020-05-14T17:32:32.474" v="132" actId="700"/>
          <ac:spMkLst>
            <pc:docMk/>
            <pc:sldMk cId="936409682" sldId="489"/>
            <ac:spMk id="30722" creationId="{33C3E8B9-1772-47B4-9411-185F126423BA}"/>
          </ac:spMkLst>
        </pc:spChg>
      </pc:sldChg>
      <pc:sldChg chg="modSp add mod modTransition setBg chgLayout">
        <pc:chgData name="Khattab, Sherif" userId="c83b1e15-36f3-4f46-aceb-05aac24c545e" providerId="ADAL" clId="{2ADE63E9-E2C9-7246-9E3A-3CE97796841D}" dt="2020-05-14T17:32:32.474" v="132" actId="700"/>
        <pc:sldMkLst>
          <pc:docMk/>
          <pc:sldMk cId="3252833104" sldId="490"/>
        </pc:sldMkLst>
        <pc:spChg chg="mod ord">
          <ac:chgData name="Khattab, Sherif" userId="c83b1e15-36f3-4f46-aceb-05aac24c545e" providerId="ADAL" clId="{2ADE63E9-E2C9-7246-9E3A-3CE97796841D}" dt="2020-05-14T17:32:32.474" v="132" actId="700"/>
          <ac:spMkLst>
            <pc:docMk/>
            <pc:sldMk cId="3252833104" sldId="490"/>
            <ac:spMk id="2" creationId="{0AB4CCAD-745E-4E3C-9226-6DC017810F96}"/>
          </ac:spMkLst>
        </pc:spChg>
        <pc:spChg chg="mod ord">
          <ac:chgData name="Khattab, Sherif" userId="c83b1e15-36f3-4f46-aceb-05aac24c545e" providerId="ADAL" clId="{2ADE63E9-E2C9-7246-9E3A-3CE97796841D}" dt="2020-05-14T17:32:32.474" v="132" actId="700"/>
          <ac:spMkLst>
            <pc:docMk/>
            <pc:sldMk cId="3252833104" sldId="490"/>
            <ac:spMk id="4" creationId="{0E17533F-915A-40CF-AD4D-FEF68ECE520B}"/>
          </ac:spMkLst>
        </pc:spChg>
        <pc:spChg chg="mod ord">
          <ac:chgData name="Khattab, Sherif" userId="c83b1e15-36f3-4f46-aceb-05aac24c545e" providerId="ADAL" clId="{2ADE63E9-E2C9-7246-9E3A-3CE97796841D}" dt="2020-05-14T17:32:32.474" v="132" actId="700"/>
          <ac:spMkLst>
            <pc:docMk/>
            <pc:sldMk cId="3252833104" sldId="490"/>
            <ac:spMk id="31745" creationId="{1E8891A6-96C0-4E27-853C-F42C1FEB58A8}"/>
          </ac:spMkLst>
        </pc:spChg>
        <pc:spChg chg="mod ord">
          <ac:chgData name="Khattab, Sherif" userId="c83b1e15-36f3-4f46-aceb-05aac24c545e" providerId="ADAL" clId="{2ADE63E9-E2C9-7246-9E3A-3CE97796841D}" dt="2020-05-14T17:32:32.474" v="132" actId="700"/>
          <ac:spMkLst>
            <pc:docMk/>
            <pc:sldMk cId="3252833104" sldId="490"/>
            <ac:spMk id="31746" creationId="{BF923C93-357F-4C7D-9396-96EB75958AAC}"/>
          </ac:spMkLst>
        </pc:spChg>
      </pc:sldChg>
      <pc:sldChg chg="modSp add mod modTransition setBg chgLayout">
        <pc:chgData name="Khattab, Sherif" userId="c83b1e15-36f3-4f46-aceb-05aac24c545e" providerId="ADAL" clId="{2ADE63E9-E2C9-7246-9E3A-3CE97796841D}" dt="2020-05-14T17:32:32.474" v="132" actId="700"/>
        <pc:sldMkLst>
          <pc:docMk/>
          <pc:sldMk cId="3413759872" sldId="491"/>
        </pc:sldMkLst>
        <pc:spChg chg="mod ord">
          <ac:chgData name="Khattab, Sherif" userId="c83b1e15-36f3-4f46-aceb-05aac24c545e" providerId="ADAL" clId="{2ADE63E9-E2C9-7246-9E3A-3CE97796841D}" dt="2020-05-14T17:32:32.474" v="132" actId="700"/>
          <ac:spMkLst>
            <pc:docMk/>
            <pc:sldMk cId="3413759872" sldId="491"/>
            <ac:spMk id="2" creationId="{1027E442-3CFA-4401-94FC-2170C9E73E8F}"/>
          </ac:spMkLst>
        </pc:spChg>
        <pc:spChg chg="mod ord">
          <ac:chgData name="Khattab, Sherif" userId="c83b1e15-36f3-4f46-aceb-05aac24c545e" providerId="ADAL" clId="{2ADE63E9-E2C9-7246-9E3A-3CE97796841D}" dt="2020-05-14T17:32:32.474" v="132" actId="700"/>
          <ac:spMkLst>
            <pc:docMk/>
            <pc:sldMk cId="3413759872" sldId="491"/>
            <ac:spMk id="4" creationId="{A2496084-E468-4336-8392-0971AB5A5C1C}"/>
          </ac:spMkLst>
        </pc:spChg>
        <pc:spChg chg="mod ord">
          <ac:chgData name="Khattab, Sherif" userId="c83b1e15-36f3-4f46-aceb-05aac24c545e" providerId="ADAL" clId="{2ADE63E9-E2C9-7246-9E3A-3CE97796841D}" dt="2020-05-14T17:32:32.474" v="132" actId="700"/>
          <ac:spMkLst>
            <pc:docMk/>
            <pc:sldMk cId="3413759872" sldId="491"/>
            <ac:spMk id="32769" creationId="{70B7AFA9-D4FE-4173-A948-E13727E09CD2}"/>
          </ac:spMkLst>
        </pc:spChg>
        <pc:spChg chg="mod ord">
          <ac:chgData name="Khattab, Sherif" userId="c83b1e15-36f3-4f46-aceb-05aac24c545e" providerId="ADAL" clId="{2ADE63E9-E2C9-7246-9E3A-3CE97796841D}" dt="2020-05-14T17:32:32.474" v="132" actId="700"/>
          <ac:spMkLst>
            <pc:docMk/>
            <pc:sldMk cId="3413759872" sldId="491"/>
            <ac:spMk id="32770" creationId="{2003D6DA-6FCF-4674-B357-0BC2E15667E5}"/>
          </ac:spMkLst>
        </pc:spChg>
      </pc:sldChg>
      <pc:sldChg chg="modSp add mod modTransition setBg chgLayout">
        <pc:chgData name="Khattab, Sherif" userId="c83b1e15-36f3-4f46-aceb-05aac24c545e" providerId="ADAL" clId="{2ADE63E9-E2C9-7246-9E3A-3CE97796841D}" dt="2020-05-14T17:32:32.474" v="132" actId="700"/>
        <pc:sldMkLst>
          <pc:docMk/>
          <pc:sldMk cId="1930502979" sldId="492"/>
        </pc:sldMkLst>
        <pc:spChg chg="mod ord">
          <ac:chgData name="Khattab, Sherif" userId="c83b1e15-36f3-4f46-aceb-05aac24c545e" providerId="ADAL" clId="{2ADE63E9-E2C9-7246-9E3A-3CE97796841D}" dt="2020-05-14T17:32:32.474" v="132" actId="700"/>
          <ac:spMkLst>
            <pc:docMk/>
            <pc:sldMk cId="1930502979" sldId="492"/>
            <ac:spMk id="2" creationId="{AF463D6A-7083-4182-9A9C-D477EE5F3F7F}"/>
          </ac:spMkLst>
        </pc:spChg>
        <pc:spChg chg="mod ord">
          <ac:chgData name="Khattab, Sherif" userId="c83b1e15-36f3-4f46-aceb-05aac24c545e" providerId="ADAL" clId="{2ADE63E9-E2C9-7246-9E3A-3CE97796841D}" dt="2020-05-14T17:32:32.474" v="132" actId="700"/>
          <ac:spMkLst>
            <pc:docMk/>
            <pc:sldMk cId="1930502979" sldId="492"/>
            <ac:spMk id="4" creationId="{77D35DCD-6B4B-48ED-A662-E0C04B82AC18}"/>
          </ac:spMkLst>
        </pc:spChg>
        <pc:spChg chg="mod ord">
          <ac:chgData name="Khattab, Sherif" userId="c83b1e15-36f3-4f46-aceb-05aac24c545e" providerId="ADAL" clId="{2ADE63E9-E2C9-7246-9E3A-3CE97796841D}" dt="2020-05-14T17:32:32.474" v="132" actId="700"/>
          <ac:spMkLst>
            <pc:docMk/>
            <pc:sldMk cId="1930502979" sldId="492"/>
            <ac:spMk id="33793" creationId="{98938A4B-FBBE-4B80-96D3-98D19EAD19AB}"/>
          </ac:spMkLst>
        </pc:spChg>
        <pc:spChg chg="mod ord">
          <ac:chgData name="Khattab, Sherif" userId="c83b1e15-36f3-4f46-aceb-05aac24c545e" providerId="ADAL" clId="{2ADE63E9-E2C9-7246-9E3A-3CE97796841D}" dt="2020-05-14T17:32:32.474" v="132" actId="700"/>
          <ac:spMkLst>
            <pc:docMk/>
            <pc:sldMk cId="1930502979" sldId="492"/>
            <ac:spMk id="33794" creationId="{F897DF60-5272-4433-A64E-8A0B17493296}"/>
          </ac:spMkLst>
        </pc:spChg>
      </pc:sldChg>
      <pc:sldChg chg="modSp add mod modTransition setBg chgLayout">
        <pc:chgData name="Khattab, Sherif" userId="c83b1e15-36f3-4f46-aceb-05aac24c545e" providerId="ADAL" clId="{2ADE63E9-E2C9-7246-9E3A-3CE97796841D}" dt="2020-05-14T17:32:32.474" v="132" actId="700"/>
        <pc:sldMkLst>
          <pc:docMk/>
          <pc:sldMk cId="220106575" sldId="493"/>
        </pc:sldMkLst>
        <pc:spChg chg="mod ord">
          <ac:chgData name="Khattab, Sherif" userId="c83b1e15-36f3-4f46-aceb-05aac24c545e" providerId="ADAL" clId="{2ADE63E9-E2C9-7246-9E3A-3CE97796841D}" dt="2020-05-14T17:32:32.474" v="132" actId="700"/>
          <ac:spMkLst>
            <pc:docMk/>
            <pc:sldMk cId="220106575" sldId="493"/>
            <ac:spMk id="2" creationId="{43DFBBC9-4136-4E97-A6D6-B78F7012890A}"/>
          </ac:spMkLst>
        </pc:spChg>
        <pc:spChg chg="mod ord">
          <ac:chgData name="Khattab, Sherif" userId="c83b1e15-36f3-4f46-aceb-05aac24c545e" providerId="ADAL" clId="{2ADE63E9-E2C9-7246-9E3A-3CE97796841D}" dt="2020-05-14T17:32:32.474" v="132" actId="700"/>
          <ac:spMkLst>
            <pc:docMk/>
            <pc:sldMk cId="220106575" sldId="493"/>
            <ac:spMk id="4" creationId="{25CF7889-61F0-4C28-8BFB-01E675AA116F}"/>
          </ac:spMkLst>
        </pc:spChg>
        <pc:spChg chg="mod ord">
          <ac:chgData name="Khattab, Sherif" userId="c83b1e15-36f3-4f46-aceb-05aac24c545e" providerId="ADAL" clId="{2ADE63E9-E2C9-7246-9E3A-3CE97796841D}" dt="2020-05-14T17:32:32.474" v="132" actId="700"/>
          <ac:spMkLst>
            <pc:docMk/>
            <pc:sldMk cId="220106575" sldId="493"/>
            <ac:spMk id="34817" creationId="{2B049970-E6B8-4764-A81D-48485CE156A1}"/>
          </ac:spMkLst>
        </pc:spChg>
        <pc:spChg chg="mod ord">
          <ac:chgData name="Khattab, Sherif" userId="c83b1e15-36f3-4f46-aceb-05aac24c545e" providerId="ADAL" clId="{2ADE63E9-E2C9-7246-9E3A-3CE97796841D}" dt="2020-05-14T17:32:32.474" v="132" actId="700"/>
          <ac:spMkLst>
            <pc:docMk/>
            <pc:sldMk cId="220106575" sldId="493"/>
            <ac:spMk id="34818" creationId="{FA1CAA89-73A8-442A-8657-96DF59B323CA}"/>
          </ac:spMkLst>
        </pc:spChg>
      </pc:sldChg>
      <pc:sldChg chg="addSp delSp modSp add mod modTransition setBg chgLayout">
        <pc:chgData name="Khattab, Sherif" userId="c83b1e15-36f3-4f46-aceb-05aac24c545e" providerId="ADAL" clId="{2ADE63E9-E2C9-7246-9E3A-3CE97796841D}" dt="2020-05-14T17:32:32.474" v="132" actId="700"/>
        <pc:sldMkLst>
          <pc:docMk/>
          <pc:sldMk cId="3447713174" sldId="494"/>
        </pc:sldMkLst>
        <pc:spChg chg="del">
          <ac:chgData name="Khattab, Sherif" userId="c83b1e15-36f3-4f46-aceb-05aac24c545e" providerId="ADAL" clId="{2ADE63E9-E2C9-7246-9E3A-3CE97796841D}" dt="2020-05-14T17:32:26.256" v="130" actId="700"/>
          <ac:spMkLst>
            <pc:docMk/>
            <pc:sldMk cId="3447713174" sldId="494"/>
            <ac:spMk id="2" creationId="{320299F7-1750-4643-86A4-EBD60FF8D413}"/>
          </ac:spMkLst>
        </pc:spChg>
        <pc:spChg chg="mod ord">
          <ac:chgData name="Khattab, Sherif" userId="c83b1e15-36f3-4f46-aceb-05aac24c545e" providerId="ADAL" clId="{2ADE63E9-E2C9-7246-9E3A-3CE97796841D}" dt="2020-05-14T17:32:32.474" v="132" actId="700"/>
          <ac:spMkLst>
            <pc:docMk/>
            <pc:sldMk cId="3447713174" sldId="494"/>
            <ac:spMk id="3" creationId="{68983252-D58B-4136-834E-912F539F00B6}"/>
          </ac:spMkLst>
        </pc:spChg>
        <pc:spChg chg="add del mod ord">
          <ac:chgData name="Khattab, Sherif" userId="c83b1e15-36f3-4f46-aceb-05aac24c545e" providerId="ADAL" clId="{2ADE63E9-E2C9-7246-9E3A-3CE97796841D}" dt="2020-05-14T17:32:29.326" v="131" actId="700"/>
          <ac:spMkLst>
            <pc:docMk/>
            <pc:sldMk cId="3447713174" sldId="494"/>
            <ac:spMk id="4" creationId="{F1C5221E-3275-354D-8246-664C2D10F868}"/>
          </ac:spMkLst>
        </pc:spChg>
        <pc:spChg chg="mod ord">
          <ac:chgData name="Khattab, Sherif" userId="c83b1e15-36f3-4f46-aceb-05aac24c545e" providerId="ADAL" clId="{2ADE63E9-E2C9-7246-9E3A-3CE97796841D}" dt="2020-05-14T17:32:32.474" v="132" actId="700"/>
          <ac:spMkLst>
            <pc:docMk/>
            <pc:sldMk cId="3447713174" sldId="494"/>
            <ac:spMk id="5" creationId="{6E7E3CCF-4F96-45E6-B828-6AA5F067043A}"/>
          </ac:spMkLst>
        </pc:spChg>
        <pc:spChg chg="add del mod ord">
          <ac:chgData name="Khattab, Sherif" userId="c83b1e15-36f3-4f46-aceb-05aac24c545e" providerId="ADAL" clId="{2ADE63E9-E2C9-7246-9E3A-3CE97796841D}" dt="2020-05-14T17:32:32.474" v="132" actId="700"/>
          <ac:spMkLst>
            <pc:docMk/>
            <pc:sldMk cId="3447713174" sldId="494"/>
            <ac:spMk id="6" creationId="{D189306E-1892-F346-B097-2E016845C1A6}"/>
          </ac:spMkLst>
        </pc:spChg>
        <pc:spChg chg="add mod ord">
          <ac:chgData name="Khattab, Sherif" userId="c83b1e15-36f3-4f46-aceb-05aac24c545e" providerId="ADAL" clId="{2ADE63E9-E2C9-7246-9E3A-3CE97796841D}" dt="2020-05-14T17:32:32.474" v="132" actId="700"/>
          <ac:spMkLst>
            <pc:docMk/>
            <pc:sldMk cId="3447713174" sldId="494"/>
            <ac:spMk id="7" creationId="{E82B22B3-1517-E346-9A8B-094A40D2FC5B}"/>
          </ac:spMkLst>
        </pc:spChg>
        <pc:spChg chg="mod ord">
          <ac:chgData name="Khattab, Sherif" userId="c83b1e15-36f3-4f46-aceb-05aac24c545e" providerId="ADAL" clId="{2ADE63E9-E2C9-7246-9E3A-3CE97796841D}" dt="2020-05-14T17:32:32.474" v="132" actId="700"/>
          <ac:spMkLst>
            <pc:docMk/>
            <pc:sldMk cId="3447713174" sldId="494"/>
            <ac:spMk id="35841" creationId="{B48F48C8-3631-4F5F-8724-374B534CDB0D}"/>
          </ac:spMkLst>
        </pc:spChg>
      </pc:sldChg>
      <pc:sldChg chg="modSp add mod modTransition setBg chgLayout">
        <pc:chgData name="Khattab, Sherif" userId="c83b1e15-36f3-4f46-aceb-05aac24c545e" providerId="ADAL" clId="{2ADE63E9-E2C9-7246-9E3A-3CE97796841D}" dt="2020-05-14T17:32:32.474" v="132" actId="700"/>
        <pc:sldMkLst>
          <pc:docMk/>
          <pc:sldMk cId="2129126942" sldId="495"/>
        </pc:sldMkLst>
        <pc:spChg chg="mod ord">
          <ac:chgData name="Khattab, Sherif" userId="c83b1e15-36f3-4f46-aceb-05aac24c545e" providerId="ADAL" clId="{2ADE63E9-E2C9-7246-9E3A-3CE97796841D}" dt="2020-05-14T17:32:32.474" v="132" actId="700"/>
          <ac:spMkLst>
            <pc:docMk/>
            <pc:sldMk cId="2129126942" sldId="495"/>
            <ac:spMk id="2" creationId="{B0EDE6F0-5E08-467B-A6AE-AA045809023A}"/>
          </ac:spMkLst>
        </pc:spChg>
        <pc:spChg chg="mod ord">
          <ac:chgData name="Khattab, Sherif" userId="c83b1e15-36f3-4f46-aceb-05aac24c545e" providerId="ADAL" clId="{2ADE63E9-E2C9-7246-9E3A-3CE97796841D}" dt="2020-05-14T17:32:32.474" v="132" actId="700"/>
          <ac:spMkLst>
            <pc:docMk/>
            <pc:sldMk cId="2129126942" sldId="495"/>
            <ac:spMk id="4" creationId="{31048580-254B-4562-B07A-13FA9D7EEB7E}"/>
          </ac:spMkLst>
        </pc:spChg>
        <pc:spChg chg="mod ord">
          <ac:chgData name="Khattab, Sherif" userId="c83b1e15-36f3-4f46-aceb-05aac24c545e" providerId="ADAL" clId="{2ADE63E9-E2C9-7246-9E3A-3CE97796841D}" dt="2020-05-14T17:32:32.474" v="132" actId="700"/>
          <ac:spMkLst>
            <pc:docMk/>
            <pc:sldMk cId="2129126942" sldId="495"/>
            <ac:spMk id="36865" creationId="{7EA33581-0FBA-4513-BC21-59EBD3254C34}"/>
          </ac:spMkLst>
        </pc:spChg>
        <pc:spChg chg="mod ord">
          <ac:chgData name="Khattab, Sherif" userId="c83b1e15-36f3-4f46-aceb-05aac24c545e" providerId="ADAL" clId="{2ADE63E9-E2C9-7246-9E3A-3CE97796841D}" dt="2020-05-14T17:32:32.474" v="132" actId="700"/>
          <ac:spMkLst>
            <pc:docMk/>
            <pc:sldMk cId="2129126942" sldId="495"/>
            <ac:spMk id="36866" creationId="{D4B374AC-8E1B-4FB1-8CD1-E75C5A388926}"/>
          </ac:spMkLst>
        </pc:spChg>
      </pc:sldChg>
      <pc:sldMasterChg chg="delSldLayout modSldLayout">
        <pc:chgData name="Khattab, Sherif" userId="c83b1e15-36f3-4f46-aceb-05aac24c545e" providerId="ADAL" clId="{2ADE63E9-E2C9-7246-9E3A-3CE97796841D}" dt="2020-05-14T17:34:15.216" v="192" actId="1036"/>
        <pc:sldMasterMkLst>
          <pc:docMk/>
          <pc:sldMasterMk cId="0" sldId="2147483648"/>
        </pc:sldMasterMkLst>
        <pc:sldLayoutChg chg="delSp modSp">
          <pc:chgData name="Khattab, Sherif" userId="c83b1e15-36f3-4f46-aceb-05aac24c545e" providerId="ADAL" clId="{2ADE63E9-E2C9-7246-9E3A-3CE97796841D}" dt="2020-05-14T17:34:15.216" v="192" actId="1036"/>
          <pc:sldLayoutMkLst>
            <pc:docMk/>
            <pc:sldMasterMk cId="0" sldId="2147483648"/>
            <pc:sldLayoutMk cId="75952674" sldId="2147483651"/>
          </pc:sldLayoutMkLst>
          <pc:spChg chg="del">
            <ac:chgData name="Khattab, Sherif" userId="c83b1e15-36f3-4f46-aceb-05aac24c545e" providerId="ADAL" clId="{2ADE63E9-E2C9-7246-9E3A-3CE97796841D}" dt="2020-05-14T17:23:27.201" v="20" actId="478"/>
            <ac:spMkLst>
              <pc:docMk/>
              <pc:sldMasterMk cId="0" sldId="2147483648"/>
              <pc:sldLayoutMk cId="75952674" sldId="2147483651"/>
              <ac:spMk id="7" creationId="{00000000-0000-0000-0000-000000000000}"/>
            </ac:spMkLst>
          </pc:spChg>
          <pc:spChg chg="mod">
            <ac:chgData name="Khattab, Sherif" userId="c83b1e15-36f3-4f46-aceb-05aac24c545e" providerId="ADAL" clId="{2ADE63E9-E2C9-7246-9E3A-3CE97796841D}" dt="2020-05-14T17:33:25.139" v="179" actId="1035"/>
            <ac:spMkLst>
              <pc:docMk/>
              <pc:sldMasterMk cId="0" sldId="2147483648"/>
              <pc:sldLayoutMk cId="75952674" sldId="2147483651"/>
              <ac:spMk id="8" creationId="{00000000-0000-0000-0000-000000000000}"/>
            </ac:spMkLst>
          </pc:spChg>
          <pc:spChg chg="mod">
            <ac:chgData name="Khattab, Sherif" userId="c83b1e15-36f3-4f46-aceb-05aac24c545e" providerId="ADAL" clId="{2ADE63E9-E2C9-7246-9E3A-3CE97796841D}" dt="2020-05-14T17:34:15.216" v="192" actId="1036"/>
            <ac:spMkLst>
              <pc:docMk/>
              <pc:sldMasterMk cId="0" sldId="2147483648"/>
              <pc:sldLayoutMk cId="75952674" sldId="2147483651"/>
              <ac:spMk id="9" creationId="{00000000-0000-0000-0000-000000000000}"/>
            </ac:spMkLst>
          </pc:spChg>
        </pc:sldLayoutChg>
        <pc:sldLayoutChg chg="del">
          <pc:chgData name="Khattab, Sherif" userId="c83b1e15-36f3-4f46-aceb-05aac24c545e" providerId="ADAL" clId="{2ADE63E9-E2C9-7246-9E3A-3CE97796841D}" dt="2020-05-14T17:33:04.174" v="173" actId="2696"/>
          <pc:sldLayoutMkLst>
            <pc:docMk/>
            <pc:sldMasterMk cId="0" sldId="2147483648"/>
            <pc:sldLayoutMk cId="728376708" sldId="2147483652"/>
          </pc:sldLayoutMkLst>
        </pc:sldLayoutChg>
        <pc:sldLayoutChg chg="del">
          <pc:chgData name="Khattab, Sherif" userId="c83b1e15-36f3-4f46-aceb-05aac24c545e" providerId="ADAL" clId="{2ADE63E9-E2C9-7246-9E3A-3CE97796841D}" dt="2020-05-14T17:33:04.164" v="172" actId="2696"/>
          <pc:sldLayoutMkLst>
            <pc:docMk/>
            <pc:sldMasterMk cId="0" sldId="2147483648"/>
            <pc:sldLayoutMk cId="2053041551" sldId="2147483653"/>
          </pc:sldLayoutMkLst>
        </pc:sldLayoutChg>
        <pc:sldLayoutChg chg="del">
          <pc:chgData name="Khattab, Sherif" userId="c83b1e15-36f3-4f46-aceb-05aac24c545e" providerId="ADAL" clId="{2ADE63E9-E2C9-7246-9E3A-3CE97796841D}" dt="2020-05-14T17:33:04.149" v="171" actId="2696"/>
          <pc:sldLayoutMkLst>
            <pc:docMk/>
            <pc:sldMasterMk cId="0" sldId="2147483648"/>
            <pc:sldLayoutMk cId="556619493" sldId="2147483654"/>
          </pc:sldLayoutMkLst>
        </pc:sldLayoutChg>
        <pc:sldLayoutChg chg="del">
          <pc:chgData name="Khattab, Sherif" userId="c83b1e15-36f3-4f46-aceb-05aac24c545e" providerId="ADAL" clId="{2ADE63E9-E2C9-7246-9E3A-3CE97796841D}" dt="2020-05-14T17:33:04.132" v="170" actId="2696"/>
          <pc:sldLayoutMkLst>
            <pc:docMk/>
            <pc:sldMasterMk cId="0" sldId="2147483648"/>
            <pc:sldLayoutMk cId="3828478907" sldId="2147483673"/>
          </pc:sldLayoutMkLst>
        </pc:sldLayoutChg>
        <pc:sldLayoutChg chg="del">
          <pc:chgData name="Khattab, Sherif" userId="c83b1e15-36f3-4f46-aceb-05aac24c545e" providerId="ADAL" clId="{2ADE63E9-E2C9-7246-9E3A-3CE97796841D}" dt="2020-05-14T17:33:04.126" v="169" actId="2696"/>
          <pc:sldLayoutMkLst>
            <pc:docMk/>
            <pc:sldMasterMk cId="0" sldId="2147483648"/>
            <pc:sldLayoutMk cId="787621719" sldId="2147483674"/>
          </pc:sldLayoutMkLst>
        </pc:sldLayoutChg>
        <pc:sldLayoutChg chg="del">
          <pc:chgData name="Khattab, Sherif" userId="c83b1e15-36f3-4f46-aceb-05aac24c545e" providerId="ADAL" clId="{2ADE63E9-E2C9-7246-9E3A-3CE97796841D}" dt="2020-05-14T17:33:04.117" v="168" actId="2696"/>
          <pc:sldLayoutMkLst>
            <pc:docMk/>
            <pc:sldMasterMk cId="0" sldId="2147483648"/>
            <pc:sldLayoutMk cId="4112806943" sldId="2147483675"/>
          </pc:sldLayoutMkLst>
        </pc:sldLayoutChg>
        <pc:sldLayoutChg chg="del">
          <pc:chgData name="Khattab, Sherif" userId="c83b1e15-36f3-4f46-aceb-05aac24c545e" providerId="ADAL" clId="{2ADE63E9-E2C9-7246-9E3A-3CE97796841D}" dt="2020-05-14T17:33:04.109" v="167" actId="2696"/>
          <pc:sldLayoutMkLst>
            <pc:docMk/>
            <pc:sldMasterMk cId="0" sldId="2147483648"/>
            <pc:sldLayoutMk cId="1641748147" sldId="2147483676"/>
          </pc:sldLayoutMkLst>
        </pc:sldLayoutChg>
        <pc:sldLayoutChg chg="del">
          <pc:chgData name="Khattab, Sherif" userId="c83b1e15-36f3-4f46-aceb-05aac24c545e" providerId="ADAL" clId="{2ADE63E9-E2C9-7246-9E3A-3CE97796841D}" dt="2020-05-14T17:33:04.101" v="166" actId="2696"/>
          <pc:sldLayoutMkLst>
            <pc:docMk/>
            <pc:sldMasterMk cId="0" sldId="2147483648"/>
            <pc:sldLayoutMk cId="771645810" sldId="2147483677"/>
          </pc:sldLayoutMkLst>
        </pc:sldLayoutChg>
        <pc:sldLayoutChg chg="del">
          <pc:chgData name="Khattab, Sherif" userId="c83b1e15-36f3-4f46-aceb-05aac24c545e" providerId="ADAL" clId="{2ADE63E9-E2C9-7246-9E3A-3CE97796841D}" dt="2020-05-14T17:33:04.093" v="165" actId="2696"/>
          <pc:sldLayoutMkLst>
            <pc:docMk/>
            <pc:sldMasterMk cId="0" sldId="2147483648"/>
            <pc:sldLayoutMk cId="3325671883" sldId="2147483678"/>
          </pc:sldLayoutMkLst>
        </pc:sldLayoutChg>
        <pc:sldLayoutChg chg="del">
          <pc:chgData name="Khattab, Sherif" userId="c83b1e15-36f3-4f46-aceb-05aac24c545e" providerId="ADAL" clId="{2ADE63E9-E2C9-7246-9E3A-3CE97796841D}" dt="2020-05-14T17:33:04.085" v="164" actId="2696"/>
          <pc:sldLayoutMkLst>
            <pc:docMk/>
            <pc:sldMasterMk cId="0" sldId="2147483648"/>
            <pc:sldLayoutMk cId="240480276" sldId="2147483679"/>
          </pc:sldLayoutMkLst>
        </pc:sldLayoutChg>
        <pc:sldLayoutChg chg="del">
          <pc:chgData name="Khattab, Sherif" userId="c83b1e15-36f3-4f46-aceb-05aac24c545e" providerId="ADAL" clId="{2ADE63E9-E2C9-7246-9E3A-3CE97796841D}" dt="2020-05-14T17:33:04.077" v="163" actId="2696"/>
          <pc:sldLayoutMkLst>
            <pc:docMk/>
            <pc:sldMasterMk cId="0" sldId="2147483648"/>
            <pc:sldLayoutMk cId="4237536376" sldId="2147483680"/>
          </pc:sldLayoutMkLst>
        </pc:sldLayoutChg>
        <pc:sldLayoutChg chg="del">
          <pc:chgData name="Khattab, Sherif" userId="c83b1e15-36f3-4f46-aceb-05aac24c545e" providerId="ADAL" clId="{2ADE63E9-E2C9-7246-9E3A-3CE97796841D}" dt="2020-05-14T17:33:04.068" v="162" actId="2696"/>
          <pc:sldLayoutMkLst>
            <pc:docMk/>
            <pc:sldMasterMk cId="0" sldId="2147483648"/>
            <pc:sldLayoutMk cId="311390262" sldId="2147483681"/>
          </pc:sldLayoutMkLst>
        </pc:sldLayoutChg>
        <pc:sldLayoutChg chg="del">
          <pc:chgData name="Khattab, Sherif" userId="c83b1e15-36f3-4f46-aceb-05aac24c545e" providerId="ADAL" clId="{2ADE63E9-E2C9-7246-9E3A-3CE97796841D}" dt="2020-05-14T17:33:04.059" v="161" actId="2696"/>
          <pc:sldLayoutMkLst>
            <pc:docMk/>
            <pc:sldMasterMk cId="0" sldId="2147483648"/>
            <pc:sldLayoutMk cId="1359298778" sldId="2147483682"/>
          </pc:sldLayoutMkLst>
        </pc:sldLayoutChg>
        <pc:sldLayoutChg chg="del">
          <pc:chgData name="Khattab, Sherif" userId="c83b1e15-36f3-4f46-aceb-05aac24c545e" providerId="ADAL" clId="{2ADE63E9-E2C9-7246-9E3A-3CE97796841D}" dt="2020-05-14T17:33:04.051" v="160" actId="2696"/>
          <pc:sldLayoutMkLst>
            <pc:docMk/>
            <pc:sldMasterMk cId="0" sldId="2147483648"/>
            <pc:sldLayoutMk cId="519219913" sldId="2147483683"/>
          </pc:sldLayoutMkLst>
        </pc:sldLayoutChg>
        <pc:sldLayoutChg chg="del">
          <pc:chgData name="Khattab, Sherif" userId="c83b1e15-36f3-4f46-aceb-05aac24c545e" providerId="ADAL" clId="{2ADE63E9-E2C9-7246-9E3A-3CE97796841D}" dt="2020-05-14T17:33:04.042" v="159" actId="2696"/>
          <pc:sldLayoutMkLst>
            <pc:docMk/>
            <pc:sldMasterMk cId="0" sldId="2147483648"/>
            <pc:sldLayoutMk cId="1090555678" sldId="2147483684"/>
          </pc:sldLayoutMkLst>
        </pc:sldLayoutChg>
        <pc:sldLayoutChg chg="del">
          <pc:chgData name="Khattab, Sherif" userId="c83b1e15-36f3-4f46-aceb-05aac24c545e" providerId="ADAL" clId="{2ADE63E9-E2C9-7246-9E3A-3CE97796841D}" dt="2020-05-14T17:33:03.982" v="152" actId="2696"/>
          <pc:sldLayoutMkLst>
            <pc:docMk/>
            <pc:sldMasterMk cId="0" sldId="2147483648"/>
            <pc:sldLayoutMk cId="2952444833" sldId="2147483693"/>
          </pc:sldLayoutMkLst>
        </pc:sldLayoutChg>
        <pc:sldLayoutChg chg="del">
          <pc:chgData name="Khattab, Sherif" userId="c83b1e15-36f3-4f46-aceb-05aac24c545e" providerId="ADAL" clId="{2ADE63E9-E2C9-7246-9E3A-3CE97796841D}" dt="2020-05-14T17:33:04.034" v="158" actId="2696"/>
          <pc:sldLayoutMkLst>
            <pc:docMk/>
            <pc:sldMasterMk cId="0" sldId="2147483648"/>
            <pc:sldLayoutMk cId="673069484" sldId="2147483719"/>
          </pc:sldLayoutMkLst>
        </pc:sldLayoutChg>
        <pc:sldLayoutChg chg="del">
          <pc:chgData name="Khattab, Sherif" userId="c83b1e15-36f3-4f46-aceb-05aac24c545e" providerId="ADAL" clId="{2ADE63E9-E2C9-7246-9E3A-3CE97796841D}" dt="2020-05-14T17:33:04.028" v="157" actId="2696"/>
          <pc:sldLayoutMkLst>
            <pc:docMk/>
            <pc:sldMasterMk cId="0" sldId="2147483648"/>
            <pc:sldLayoutMk cId="1722969868" sldId="2147483720"/>
          </pc:sldLayoutMkLst>
        </pc:sldLayoutChg>
        <pc:sldLayoutChg chg="del">
          <pc:chgData name="Khattab, Sherif" userId="c83b1e15-36f3-4f46-aceb-05aac24c545e" providerId="ADAL" clId="{2ADE63E9-E2C9-7246-9E3A-3CE97796841D}" dt="2020-05-14T17:33:04.019" v="156" actId="2696"/>
          <pc:sldLayoutMkLst>
            <pc:docMk/>
            <pc:sldMasterMk cId="0" sldId="2147483648"/>
            <pc:sldLayoutMk cId="1315007808" sldId="2147483721"/>
          </pc:sldLayoutMkLst>
        </pc:sldLayoutChg>
        <pc:sldLayoutChg chg="del">
          <pc:chgData name="Khattab, Sherif" userId="c83b1e15-36f3-4f46-aceb-05aac24c545e" providerId="ADAL" clId="{2ADE63E9-E2C9-7246-9E3A-3CE97796841D}" dt="2020-05-14T17:33:04.009" v="155" actId="2696"/>
          <pc:sldLayoutMkLst>
            <pc:docMk/>
            <pc:sldMasterMk cId="0" sldId="2147483648"/>
            <pc:sldLayoutMk cId="3374265578" sldId="2147483722"/>
          </pc:sldLayoutMkLst>
        </pc:sldLayoutChg>
        <pc:sldLayoutChg chg="del">
          <pc:chgData name="Khattab, Sherif" userId="c83b1e15-36f3-4f46-aceb-05aac24c545e" providerId="ADAL" clId="{2ADE63E9-E2C9-7246-9E3A-3CE97796841D}" dt="2020-05-14T17:33:04" v="154" actId="2696"/>
          <pc:sldLayoutMkLst>
            <pc:docMk/>
            <pc:sldMasterMk cId="0" sldId="2147483648"/>
            <pc:sldLayoutMk cId="3201493037" sldId="2147483723"/>
          </pc:sldLayoutMkLst>
        </pc:sldLayoutChg>
        <pc:sldLayoutChg chg="del">
          <pc:chgData name="Khattab, Sherif" userId="c83b1e15-36f3-4f46-aceb-05aac24c545e" providerId="ADAL" clId="{2ADE63E9-E2C9-7246-9E3A-3CE97796841D}" dt="2020-05-14T17:33:03.991" v="153" actId="2696"/>
          <pc:sldLayoutMkLst>
            <pc:docMk/>
            <pc:sldMasterMk cId="0" sldId="2147483648"/>
            <pc:sldLayoutMk cId="2604926639" sldId="2147483724"/>
          </pc:sldLayoutMkLst>
        </pc:sldLayoutChg>
        <pc:sldLayoutChg chg="del">
          <pc:chgData name="Khattab, Sherif" userId="c83b1e15-36f3-4f46-aceb-05aac24c545e" providerId="ADAL" clId="{2ADE63E9-E2C9-7246-9E3A-3CE97796841D}" dt="2020-05-14T17:33:03.973" v="151" actId="2696"/>
          <pc:sldLayoutMkLst>
            <pc:docMk/>
            <pc:sldMasterMk cId="0" sldId="2147483648"/>
            <pc:sldLayoutMk cId="3403911752" sldId="2147483725"/>
          </pc:sldLayoutMkLst>
        </pc:sldLayoutChg>
        <pc:sldLayoutChg chg="del">
          <pc:chgData name="Khattab, Sherif" userId="c83b1e15-36f3-4f46-aceb-05aac24c545e" providerId="ADAL" clId="{2ADE63E9-E2C9-7246-9E3A-3CE97796841D}" dt="2020-05-14T17:33:03.970" v="150" actId="2696"/>
          <pc:sldLayoutMkLst>
            <pc:docMk/>
            <pc:sldMasterMk cId="0" sldId="2147483648"/>
            <pc:sldLayoutMk cId="1271462927" sldId="2147483726"/>
          </pc:sldLayoutMkLst>
        </pc:sldLayoutChg>
        <pc:sldLayoutChg chg="del">
          <pc:chgData name="Khattab, Sherif" userId="c83b1e15-36f3-4f46-aceb-05aac24c545e" providerId="ADAL" clId="{2ADE63E9-E2C9-7246-9E3A-3CE97796841D}" dt="2020-05-14T17:33:03.966" v="149" actId="2696"/>
          <pc:sldLayoutMkLst>
            <pc:docMk/>
            <pc:sldMasterMk cId="0" sldId="2147483648"/>
            <pc:sldLayoutMk cId="2728139940" sldId="2147483733"/>
          </pc:sldLayoutMkLst>
        </pc:sldLayoutChg>
        <pc:sldLayoutChg chg="del">
          <pc:chgData name="Khattab, Sherif" userId="c83b1e15-36f3-4f46-aceb-05aac24c545e" providerId="ADAL" clId="{2ADE63E9-E2C9-7246-9E3A-3CE97796841D}" dt="2020-05-14T17:33:03.961" v="148" actId="2696"/>
          <pc:sldLayoutMkLst>
            <pc:docMk/>
            <pc:sldMasterMk cId="0" sldId="2147483648"/>
            <pc:sldLayoutMk cId="1311146222" sldId="2147483735"/>
          </pc:sldLayoutMkLst>
        </pc:sldLayoutChg>
        <pc:sldLayoutChg chg="del">
          <pc:chgData name="Khattab, Sherif" userId="c83b1e15-36f3-4f46-aceb-05aac24c545e" providerId="ADAL" clId="{2ADE63E9-E2C9-7246-9E3A-3CE97796841D}" dt="2020-05-14T17:33:03.953" v="147" actId="2696"/>
          <pc:sldLayoutMkLst>
            <pc:docMk/>
            <pc:sldMasterMk cId="0" sldId="2147483648"/>
            <pc:sldLayoutMk cId="898799085" sldId="2147483736"/>
          </pc:sldLayoutMkLst>
        </pc:sldLayoutChg>
        <pc:sldLayoutChg chg="del">
          <pc:chgData name="Khattab, Sherif" userId="c83b1e15-36f3-4f46-aceb-05aac24c545e" providerId="ADAL" clId="{2ADE63E9-E2C9-7246-9E3A-3CE97796841D}" dt="2020-05-14T17:33:03.944" v="146" actId="2696"/>
          <pc:sldLayoutMkLst>
            <pc:docMk/>
            <pc:sldMasterMk cId="0" sldId="2147483648"/>
            <pc:sldLayoutMk cId="1404730390" sldId="2147483737"/>
          </pc:sldLayoutMkLst>
        </pc:sldLayoutChg>
        <pc:sldLayoutChg chg="del">
          <pc:chgData name="Khattab, Sherif" userId="c83b1e15-36f3-4f46-aceb-05aac24c545e" providerId="ADAL" clId="{2ADE63E9-E2C9-7246-9E3A-3CE97796841D}" dt="2020-05-14T17:33:03.936" v="145" actId="2696"/>
          <pc:sldLayoutMkLst>
            <pc:docMk/>
            <pc:sldMasterMk cId="0" sldId="2147483648"/>
            <pc:sldLayoutMk cId="2602697234" sldId="2147483738"/>
          </pc:sldLayoutMkLst>
        </pc:sldLayoutChg>
        <pc:sldLayoutChg chg="del">
          <pc:chgData name="Khattab, Sherif" userId="c83b1e15-36f3-4f46-aceb-05aac24c545e" providerId="ADAL" clId="{2ADE63E9-E2C9-7246-9E3A-3CE97796841D}" dt="2020-05-14T17:33:03.927" v="144" actId="2696"/>
          <pc:sldLayoutMkLst>
            <pc:docMk/>
            <pc:sldMasterMk cId="0" sldId="2147483648"/>
            <pc:sldLayoutMk cId="1603948302" sldId="2147483739"/>
          </pc:sldLayoutMkLst>
        </pc:sldLayoutChg>
        <pc:sldLayoutChg chg="del">
          <pc:chgData name="Khattab, Sherif" userId="c83b1e15-36f3-4f46-aceb-05aac24c545e" providerId="ADAL" clId="{2ADE63E9-E2C9-7246-9E3A-3CE97796841D}" dt="2020-05-14T17:33:03.919" v="143" actId="2696"/>
          <pc:sldLayoutMkLst>
            <pc:docMk/>
            <pc:sldMasterMk cId="0" sldId="2147483648"/>
            <pc:sldLayoutMk cId="1795622570" sldId="2147483740"/>
          </pc:sldLayoutMkLst>
        </pc:sldLayoutChg>
        <pc:sldLayoutChg chg="del">
          <pc:chgData name="Khattab, Sherif" userId="c83b1e15-36f3-4f46-aceb-05aac24c545e" providerId="ADAL" clId="{2ADE63E9-E2C9-7246-9E3A-3CE97796841D}" dt="2020-05-14T17:33:03.911" v="142" actId="2696"/>
          <pc:sldLayoutMkLst>
            <pc:docMk/>
            <pc:sldMasterMk cId="0" sldId="2147483648"/>
            <pc:sldLayoutMk cId="1939396029" sldId="2147483741"/>
          </pc:sldLayoutMkLst>
        </pc:sldLayoutChg>
        <pc:sldLayoutChg chg="del">
          <pc:chgData name="Khattab, Sherif" userId="c83b1e15-36f3-4f46-aceb-05aac24c545e" providerId="ADAL" clId="{2ADE63E9-E2C9-7246-9E3A-3CE97796841D}" dt="2020-05-14T17:33:03.902" v="141" actId="2696"/>
          <pc:sldLayoutMkLst>
            <pc:docMk/>
            <pc:sldMasterMk cId="0" sldId="2147483648"/>
            <pc:sldLayoutMk cId="1803011769" sldId="2147483742"/>
          </pc:sldLayoutMkLst>
        </pc:sldLayoutChg>
        <pc:sldLayoutChg chg="del">
          <pc:chgData name="Khattab, Sherif" userId="c83b1e15-36f3-4f46-aceb-05aac24c545e" providerId="ADAL" clId="{2ADE63E9-E2C9-7246-9E3A-3CE97796841D}" dt="2020-05-14T17:33:03.894" v="140" actId="2696"/>
          <pc:sldLayoutMkLst>
            <pc:docMk/>
            <pc:sldMasterMk cId="0" sldId="2147483648"/>
            <pc:sldLayoutMk cId="1159562957" sldId="2147483743"/>
          </pc:sldLayoutMkLst>
        </pc:sldLayoutChg>
        <pc:sldLayoutChg chg="del">
          <pc:chgData name="Khattab, Sherif" userId="c83b1e15-36f3-4f46-aceb-05aac24c545e" providerId="ADAL" clId="{2ADE63E9-E2C9-7246-9E3A-3CE97796841D}" dt="2020-05-14T17:33:03.886" v="139" actId="2696"/>
          <pc:sldLayoutMkLst>
            <pc:docMk/>
            <pc:sldMasterMk cId="0" sldId="2147483648"/>
            <pc:sldLayoutMk cId="1278813586" sldId="2147483744"/>
          </pc:sldLayoutMkLst>
        </pc:sldLayoutChg>
        <pc:sldLayoutChg chg="del">
          <pc:chgData name="Khattab, Sherif" userId="c83b1e15-36f3-4f46-aceb-05aac24c545e" providerId="ADAL" clId="{2ADE63E9-E2C9-7246-9E3A-3CE97796841D}" dt="2020-05-14T17:33:03.877" v="138" actId="2696"/>
          <pc:sldLayoutMkLst>
            <pc:docMk/>
            <pc:sldMasterMk cId="0" sldId="2147483648"/>
            <pc:sldLayoutMk cId="2999496241" sldId="2147483746"/>
          </pc:sldLayoutMkLst>
        </pc:sldLayoutChg>
        <pc:sldLayoutChg chg="del">
          <pc:chgData name="Khattab, Sherif" userId="c83b1e15-36f3-4f46-aceb-05aac24c545e" providerId="ADAL" clId="{2ADE63E9-E2C9-7246-9E3A-3CE97796841D}" dt="2020-05-14T17:33:03.867" v="137" actId="2696"/>
          <pc:sldLayoutMkLst>
            <pc:docMk/>
            <pc:sldMasterMk cId="0" sldId="2147483648"/>
            <pc:sldLayoutMk cId="451071923" sldId="2147483747"/>
          </pc:sldLayoutMkLst>
        </pc:sldLayoutChg>
        <pc:sldLayoutChg chg="del">
          <pc:chgData name="Khattab, Sherif" userId="c83b1e15-36f3-4f46-aceb-05aac24c545e" providerId="ADAL" clId="{2ADE63E9-E2C9-7246-9E3A-3CE97796841D}" dt="2020-05-14T17:33:03.857" v="136" actId="2696"/>
          <pc:sldLayoutMkLst>
            <pc:docMk/>
            <pc:sldMasterMk cId="0" sldId="2147483648"/>
            <pc:sldLayoutMk cId="3305184107" sldId="2147483748"/>
          </pc:sldLayoutMkLst>
        </pc:sldLayoutChg>
        <pc:sldLayoutChg chg="del">
          <pc:chgData name="Khattab, Sherif" userId="c83b1e15-36f3-4f46-aceb-05aac24c545e" providerId="ADAL" clId="{2ADE63E9-E2C9-7246-9E3A-3CE97796841D}" dt="2020-05-14T17:33:03.848" v="135" actId="2696"/>
          <pc:sldLayoutMkLst>
            <pc:docMk/>
            <pc:sldMasterMk cId="0" sldId="2147483648"/>
            <pc:sldLayoutMk cId="564874526" sldId="2147483749"/>
          </pc:sldLayoutMkLst>
        </pc:sldLayoutChg>
        <pc:sldLayoutChg chg="del">
          <pc:chgData name="Khattab, Sherif" userId="c83b1e15-36f3-4f46-aceb-05aac24c545e" providerId="ADAL" clId="{2ADE63E9-E2C9-7246-9E3A-3CE97796841D}" dt="2020-05-14T17:33:03.839" v="134" actId="2696"/>
          <pc:sldLayoutMkLst>
            <pc:docMk/>
            <pc:sldMasterMk cId="0" sldId="2147483648"/>
            <pc:sldLayoutMk cId="1136361707" sldId="2147483750"/>
          </pc:sldLayoutMkLst>
        </pc:sldLayoutChg>
        <pc:sldLayoutChg chg="del">
          <pc:chgData name="Khattab, Sherif" userId="c83b1e15-36f3-4f46-aceb-05aac24c545e" providerId="ADAL" clId="{2ADE63E9-E2C9-7246-9E3A-3CE97796841D}" dt="2020-05-14T17:33:03.829" v="133" actId="2696"/>
          <pc:sldLayoutMkLst>
            <pc:docMk/>
            <pc:sldMasterMk cId="0" sldId="2147483648"/>
            <pc:sldLayoutMk cId="432095624" sldId="2147483751"/>
          </pc:sldLayoutMkLst>
        </pc:sldLayoutChg>
      </pc:sldMasterChg>
    </pc:docChg>
  </pc:docChgLst>
  <pc:docChgLst>
    <pc:chgData name="Sherif Khattab" userId="c83b1e15-36f3-4f46-aceb-05aac24c545e" providerId="ADAL" clId="{40561216-C3B6-4E03-B696-C2E8E46E1565}"/>
    <pc:docChg chg="undo custSel addSld delSld modSld">
      <pc:chgData name="Sherif Khattab" userId="c83b1e15-36f3-4f46-aceb-05aac24c545e" providerId="ADAL" clId="{40561216-C3B6-4E03-B696-C2E8E46E1565}" dt="2021-03-02T15:13:19.771" v="893"/>
      <pc:docMkLst>
        <pc:docMk/>
      </pc:docMkLst>
      <pc:sldChg chg="addSp delSp modSp del mod modAnim">
        <pc:chgData name="Sherif Khattab" userId="c83b1e15-36f3-4f46-aceb-05aac24c545e" providerId="ADAL" clId="{40561216-C3B6-4E03-B696-C2E8E46E1565}" dt="2021-03-02T14:56:46.899" v="570" actId="47"/>
        <pc:sldMkLst>
          <pc:docMk/>
          <pc:sldMk cId="1642669177" sldId="482"/>
        </pc:sldMkLst>
        <pc:spChg chg="mod">
          <ac:chgData name="Sherif Khattab" userId="c83b1e15-36f3-4f46-aceb-05aac24c545e" providerId="ADAL" clId="{40561216-C3B6-4E03-B696-C2E8E46E1565}" dt="2021-03-02T14:48:32.802" v="2" actId="1076"/>
          <ac:spMkLst>
            <pc:docMk/>
            <pc:sldMk cId="1642669177" sldId="482"/>
            <ac:spMk id="8" creationId="{3C4A6727-32FC-4B6E-8839-50A9283C7CBC}"/>
          </ac:spMkLst>
        </pc:spChg>
        <pc:spChg chg="mod">
          <ac:chgData name="Sherif Khattab" userId="c83b1e15-36f3-4f46-aceb-05aac24c545e" providerId="ADAL" clId="{40561216-C3B6-4E03-B696-C2E8E46E1565}" dt="2021-03-02T14:48:32.802" v="2" actId="1076"/>
          <ac:spMkLst>
            <pc:docMk/>
            <pc:sldMk cId="1642669177" sldId="482"/>
            <ac:spMk id="9" creationId="{5B0D4E68-2C6A-4115-B8B4-3F23A7563CC9}"/>
          </ac:spMkLst>
        </pc:spChg>
        <pc:spChg chg="mod">
          <ac:chgData name="Sherif Khattab" userId="c83b1e15-36f3-4f46-aceb-05aac24c545e" providerId="ADAL" clId="{40561216-C3B6-4E03-B696-C2E8E46E1565}" dt="2021-03-02T14:48:32.802" v="2" actId="1076"/>
          <ac:spMkLst>
            <pc:docMk/>
            <pc:sldMk cId="1642669177" sldId="482"/>
            <ac:spMk id="10" creationId="{23C51AC1-A4A7-4583-8E50-C54565D1E5F7}"/>
          </ac:spMkLst>
        </pc:spChg>
        <pc:spChg chg="mod">
          <ac:chgData name="Sherif Khattab" userId="c83b1e15-36f3-4f46-aceb-05aac24c545e" providerId="ADAL" clId="{40561216-C3B6-4E03-B696-C2E8E46E1565}" dt="2021-03-02T14:48:32.802" v="2" actId="1076"/>
          <ac:spMkLst>
            <pc:docMk/>
            <pc:sldMk cId="1642669177" sldId="482"/>
            <ac:spMk id="11" creationId="{B57E568C-5AE9-4962-B8C4-DC596E40EC62}"/>
          </ac:spMkLst>
        </pc:spChg>
        <pc:spChg chg="mod">
          <ac:chgData name="Sherif Khattab" userId="c83b1e15-36f3-4f46-aceb-05aac24c545e" providerId="ADAL" clId="{40561216-C3B6-4E03-B696-C2E8E46E1565}" dt="2021-03-02T14:48:32.802" v="2" actId="1076"/>
          <ac:spMkLst>
            <pc:docMk/>
            <pc:sldMk cId="1642669177" sldId="482"/>
            <ac:spMk id="12" creationId="{C9DCE7ED-DF90-4E6B-97CC-BE7F3361A467}"/>
          </ac:spMkLst>
        </pc:spChg>
        <pc:spChg chg="mod">
          <ac:chgData name="Sherif Khattab" userId="c83b1e15-36f3-4f46-aceb-05aac24c545e" providerId="ADAL" clId="{40561216-C3B6-4E03-B696-C2E8E46E1565}" dt="2021-03-02T14:48:32.802" v="2" actId="1076"/>
          <ac:spMkLst>
            <pc:docMk/>
            <pc:sldMk cId="1642669177" sldId="482"/>
            <ac:spMk id="13" creationId="{479F991E-FA6F-4E4D-8668-C063263A5DDB}"/>
          </ac:spMkLst>
        </pc:spChg>
        <pc:spChg chg="mod">
          <ac:chgData name="Sherif Khattab" userId="c83b1e15-36f3-4f46-aceb-05aac24c545e" providerId="ADAL" clId="{40561216-C3B6-4E03-B696-C2E8E46E1565}" dt="2021-03-02T14:48:32.802" v="2" actId="1076"/>
          <ac:spMkLst>
            <pc:docMk/>
            <pc:sldMk cId="1642669177" sldId="482"/>
            <ac:spMk id="14" creationId="{120BDFD9-CA39-4664-AEB1-EC1B2A283A50}"/>
          </ac:spMkLst>
        </pc:spChg>
        <pc:spChg chg="mod">
          <ac:chgData name="Sherif Khattab" userId="c83b1e15-36f3-4f46-aceb-05aac24c545e" providerId="ADAL" clId="{40561216-C3B6-4E03-B696-C2E8E46E1565}" dt="2021-03-02T14:48:32.802" v="2" actId="1076"/>
          <ac:spMkLst>
            <pc:docMk/>
            <pc:sldMk cId="1642669177" sldId="482"/>
            <ac:spMk id="15" creationId="{E32AF455-9778-4300-A54B-D8230CFD846F}"/>
          </ac:spMkLst>
        </pc:spChg>
        <pc:spChg chg="mod">
          <ac:chgData name="Sherif Khattab" userId="c83b1e15-36f3-4f46-aceb-05aac24c545e" providerId="ADAL" clId="{40561216-C3B6-4E03-B696-C2E8E46E1565}" dt="2021-03-02T14:48:32.802" v="2" actId="1076"/>
          <ac:spMkLst>
            <pc:docMk/>
            <pc:sldMk cId="1642669177" sldId="482"/>
            <ac:spMk id="16" creationId="{C50219A6-A354-47D3-905A-873016D4B6B0}"/>
          </ac:spMkLst>
        </pc:spChg>
        <pc:spChg chg="mod">
          <ac:chgData name="Sherif Khattab" userId="c83b1e15-36f3-4f46-aceb-05aac24c545e" providerId="ADAL" clId="{40561216-C3B6-4E03-B696-C2E8E46E1565}" dt="2021-03-02T14:48:32.802" v="2" actId="1076"/>
          <ac:spMkLst>
            <pc:docMk/>
            <pc:sldMk cId="1642669177" sldId="482"/>
            <ac:spMk id="17" creationId="{C96FC6F9-90B8-4F77-B794-6D306C85A949}"/>
          </ac:spMkLst>
        </pc:spChg>
        <pc:spChg chg="mod">
          <ac:chgData name="Sherif Khattab" userId="c83b1e15-36f3-4f46-aceb-05aac24c545e" providerId="ADAL" clId="{40561216-C3B6-4E03-B696-C2E8E46E1565}" dt="2021-03-02T14:48:32.802" v="2" actId="1076"/>
          <ac:spMkLst>
            <pc:docMk/>
            <pc:sldMk cId="1642669177" sldId="482"/>
            <ac:spMk id="18" creationId="{459D6B84-CB2F-4F44-B803-EFDC21DB6A01}"/>
          </ac:spMkLst>
        </pc:spChg>
        <pc:spChg chg="mod">
          <ac:chgData name="Sherif Khattab" userId="c83b1e15-36f3-4f46-aceb-05aac24c545e" providerId="ADAL" clId="{40561216-C3B6-4E03-B696-C2E8E46E1565}" dt="2021-03-02T14:48:32.802" v="2" actId="1076"/>
          <ac:spMkLst>
            <pc:docMk/>
            <pc:sldMk cId="1642669177" sldId="482"/>
            <ac:spMk id="19" creationId="{3654DA2D-A7EA-4B8F-AA92-84A4D475BAC0}"/>
          </ac:spMkLst>
        </pc:spChg>
        <pc:spChg chg="mod">
          <ac:chgData name="Sherif Khattab" userId="c83b1e15-36f3-4f46-aceb-05aac24c545e" providerId="ADAL" clId="{40561216-C3B6-4E03-B696-C2E8E46E1565}" dt="2021-03-02T14:48:32.802" v="2" actId="1076"/>
          <ac:spMkLst>
            <pc:docMk/>
            <pc:sldMk cId="1642669177" sldId="482"/>
            <ac:spMk id="20" creationId="{4D512B37-8708-4B06-9892-F67047166C40}"/>
          </ac:spMkLst>
        </pc:spChg>
        <pc:spChg chg="mod">
          <ac:chgData name="Sherif Khattab" userId="c83b1e15-36f3-4f46-aceb-05aac24c545e" providerId="ADAL" clId="{40561216-C3B6-4E03-B696-C2E8E46E1565}" dt="2021-03-02T14:48:32.802" v="2" actId="1076"/>
          <ac:spMkLst>
            <pc:docMk/>
            <pc:sldMk cId="1642669177" sldId="482"/>
            <ac:spMk id="21" creationId="{BBD64ED2-DEF4-4C2B-9DD0-1DA9A1A9B285}"/>
          </ac:spMkLst>
        </pc:spChg>
        <pc:spChg chg="mod">
          <ac:chgData name="Sherif Khattab" userId="c83b1e15-36f3-4f46-aceb-05aac24c545e" providerId="ADAL" clId="{40561216-C3B6-4E03-B696-C2E8E46E1565}" dt="2021-03-02T14:48:32.802" v="2" actId="1076"/>
          <ac:spMkLst>
            <pc:docMk/>
            <pc:sldMk cId="1642669177" sldId="482"/>
            <ac:spMk id="22" creationId="{58AD9EA9-B1E2-423F-B7EC-EE56A423BD43}"/>
          </ac:spMkLst>
        </pc:spChg>
        <pc:spChg chg="mod">
          <ac:chgData name="Sherif Khattab" userId="c83b1e15-36f3-4f46-aceb-05aac24c545e" providerId="ADAL" clId="{40561216-C3B6-4E03-B696-C2E8E46E1565}" dt="2021-03-02T14:48:32.802" v="2" actId="1076"/>
          <ac:spMkLst>
            <pc:docMk/>
            <pc:sldMk cId="1642669177" sldId="482"/>
            <ac:spMk id="23" creationId="{C12947CA-60AD-4AE3-9ED8-15D4CA5B921A}"/>
          </ac:spMkLst>
        </pc:spChg>
        <pc:spChg chg="mod">
          <ac:chgData name="Sherif Khattab" userId="c83b1e15-36f3-4f46-aceb-05aac24c545e" providerId="ADAL" clId="{40561216-C3B6-4E03-B696-C2E8E46E1565}" dt="2021-03-02T14:48:32.802" v="2" actId="1076"/>
          <ac:spMkLst>
            <pc:docMk/>
            <pc:sldMk cId="1642669177" sldId="482"/>
            <ac:spMk id="24" creationId="{648AB672-9223-4BC9-BA72-FF06CF9954D6}"/>
          </ac:spMkLst>
        </pc:spChg>
        <pc:spChg chg="mod">
          <ac:chgData name="Sherif Khattab" userId="c83b1e15-36f3-4f46-aceb-05aac24c545e" providerId="ADAL" clId="{40561216-C3B6-4E03-B696-C2E8E46E1565}" dt="2021-03-02T14:48:32.802" v="2" actId="1076"/>
          <ac:spMkLst>
            <pc:docMk/>
            <pc:sldMk cId="1642669177" sldId="482"/>
            <ac:spMk id="25" creationId="{CB6570D5-7FFB-41F1-B25E-8F542CDC80AD}"/>
          </ac:spMkLst>
        </pc:spChg>
        <pc:spChg chg="mod">
          <ac:chgData name="Sherif Khattab" userId="c83b1e15-36f3-4f46-aceb-05aac24c545e" providerId="ADAL" clId="{40561216-C3B6-4E03-B696-C2E8E46E1565}" dt="2021-03-02T14:48:32.802" v="2" actId="1076"/>
          <ac:spMkLst>
            <pc:docMk/>
            <pc:sldMk cId="1642669177" sldId="482"/>
            <ac:spMk id="26" creationId="{3A2E428F-DEF7-42C2-9D04-8B86D2681E5C}"/>
          </ac:spMkLst>
        </pc:spChg>
        <pc:spChg chg="mod">
          <ac:chgData name="Sherif Khattab" userId="c83b1e15-36f3-4f46-aceb-05aac24c545e" providerId="ADAL" clId="{40561216-C3B6-4E03-B696-C2E8E46E1565}" dt="2021-03-02T14:48:32.802" v="2" actId="1076"/>
          <ac:spMkLst>
            <pc:docMk/>
            <pc:sldMk cId="1642669177" sldId="482"/>
            <ac:spMk id="27" creationId="{4C301AE9-6627-4861-B87A-F94EC34AE369}"/>
          </ac:spMkLst>
        </pc:spChg>
        <pc:spChg chg="mod">
          <ac:chgData name="Sherif Khattab" userId="c83b1e15-36f3-4f46-aceb-05aac24c545e" providerId="ADAL" clId="{40561216-C3B6-4E03-B696-C2E8E46E1565}" dt="2021-03-02T14:48:32.802" v="2" actId="1076"/>
          <ac:spMkLst>
            <pc:docMk/>
            <pc:sldMk cId="1642669177" sldId="482"/>
            <ac:spMk id="28" creationId="{66F458D7-5FB9-4FE3-A4E7-2E63BC1020AD}"/>
          </ac:spMkLst>
        </pc:spChg>
        <pc:spChg chg="mod">
          <ac:chgData name="Sherif Khattab" userId="c83b1e15-36f3-4f46-aceb-05aac24c545e" providerId="ADAL" clId="{40561216-C3B6-4E03-B696-C2E8E46E1565}" dt="2021-03-02T14:48:32.802" v="2" actId="1076"/>
          <ac:spMkLst>
            <pc:docMk/>
            <pc:sldMk cId="1642669177" sldId="482"/>
            <ac:spMk id="29" creationId="{E79B1A94-B238-4AF1-89BA-84FC7FBB40BB}"/>
          </ac:spMkLst>
        </pc:spChg>
        <pc:spChg chg="mod">
          <ac:chgData name="Sherif Khattab" userId="c83b1e15-36f3-4f46-aceb-05aac24c545e" providerId="ADAL" clId="{40561216-C3B6-4E03-B696-C2E8E46E1565}" dt="2021-03-02T14:48:32.802" v="2" actId="1076"/>
          <ac:spMkLst>
            <pc:docMk/>
            <pc:sldMk cId="1642669177" sldId="482"/>
            <ac:spMk id="30" creationId="{B985648F-AE51-4363-AA3A-F053B0691BDE}"/>
          </ac:spMkLst>
        </pc:spChg>
        <pc:spChg chg="mod">
          <ac:chgData name="Sherif Khattab" userId="c83b1e15-36f3-4f46-aceb-05aac24c545e" providerId="ADAL" clId="{40561216-C3B6-4E03-B696-C2E8E46E1565}" dt="2021-03-02T14:48:32.802" v="2" actId="1076"/>
          <ac:spMkLst>
            <pc:docMk/>
            <pc:sldMk cId="1642669177" sldId="482"/>
            <ac:spMk id="31" creationId="{8B85B5CA-4A3F-4AE2-A32F-10235DB199B1}"/>
          </ac:spMkLst>
        </pc:spChg>
        <pc:spChg chg="mod">
          <ac:chgData name="Sherif Khattab" userId="c83b1e15-36f3-4f46-aceb-05aac24c545e" providerId="ADAL" clId="{40561216-C3B6-4E03-B696-C2E8E46E1565}" dt="2021-03-02T14:48:32.802" v="2" actId="1076"/>
          <ac:spMkLst>
            <pc:docMk/>
            <pc:sldMk cId="1642669177" sldId="482"/>
            <ac:spMk id="32" creationId="{7359D72A-AA2C-438C-949B-864F65B3E32D}"/>
          </ac:spMkLst>
        </pc:spChg>
        <pc:spChg chg="mod">
          <ac:chgData name="Sherif Khattab" userId="c83b1e15-36f3-4f46-aceb-05aac24c545e" providerId="ADAL" clId="{40561216-C3B6-4E03-B696-C2E8E46E1565}" dt="2021-03-02T14:48:32.802" v="2" actId="1076"/>
          <ac:spMkLst>
            <pc:docMk/>
            <pc:sldMk cId="1642669177" sldId="482"/>
            <ac:spMk id="33" creationId="{8A117133-27B4-4274-A636-13290DEBBFA0}"/>
          </ac:spMkLst>
        </pc:spChg>
        <pc:spChg chg="add del">
          <ac:chgData name="Sherif Khattab" userId="c83b1e15-36f3-4f46-aceb-05aac24c545e" providerId="ADAL" clId="{40561216-C3B6-4E03-B696-C2E8E46E1565}" dt="2021-03-02T14:52:00.094" v="159" actId="34122"/>
          <ac:spMkLst>
            <pc:docMk/>
            <pc:sldMk cId="1642669177" sldId="482"/>
            <ac:spMk id="172" creationId="{5FEE084E-FD52-4ACC-AED2-E7C387D9FEDD}"/>
          </ac:spMkLst>
        </pc:spChg>
        <pc:spChg chg="add del">
          <ac:chgData name="Sherif Khattab" userId="c83b1e15-36f3-4f46-aceb-05aac24c545e" providerId="ADAL" clId="{40561216-C3B6-4E03-B696-C2E8E46E1565}" dt="2021-03-02T14:52:00.094" v="159" actId="34122"/>
          <ac:spMkLst>
            <pc:docMk/>
            <pc:sldMk cId="1642669177" sldId="482"/>
            <ac:spMk id="178" creationId="{963CCEB4-F635-48A8-ADF1-11CBB6C5850F}"/>
          </ac:spMkLst>
        </pc:spChg>
        <pc:spChg chg="add del">
          <ac:chgData name="Sherif Khattab" userId="c83b1e15-36f3-4f46-aceb-05aac24c545e" providerId="ADAL" clId="{40561216-C3B6-4E03-B696-C2E8E46E1565}" dt="2021-03-02T14:52:00.094" v="159" actId="34122"/>
          <ac:spMkLst>
            <pc:docMk/>
            <pc:sldMk cId="1642669177" sldId="482"/>
            <ac:spMk id="188" creationId="{CA54992E-8ACD-4E7B-9135-F966AEBB6479}"/>
          </ac:spMkLst>
        </pc:spChg>
        <pc:spChg chg="add del">
          <ac:chgData name="Sherif Khattab" userId="c83b1e15-36f3-4f46-aceb-05aac24c545e" providerId="ADAL" clId="{40561216-C3B6-4E03-B696-C2E8E46E1565}" dt="2021-03-02T14:52:00.094" v="159" actId="34122"/>
          <ac:spMkLst>
            <pc:docMk/>
            <pc:sldMk cId="1642669177" sldId="482"/>
            <ac:spMk id="208" creationId="{1E960CC0-9687-4340-8C97-B0E972AD0819}"/>
          </ac:spMkLst>
        </pc:spChg>
        <pc:spChg chg="add del">
          <ac:chgData name="Sherif Khattab" userId="c83b1e15-36f3-4f46-aceb-05aac24c545e" providerId="ADAL" clId="{40561216-C3B6-4E03-B696-C2E8E46E1565}" dt="2021-03-02T14:52:00.094" v="159" actId="34122"/>
          <ac:spMkLst>
            <pc:docMk/>
            <pc:sldMk cId="1642669177" sldId="482"/>
            <ac:spMk id="218" creationId="{F884A57F-E7AF-4C45-B711-4DDD6F05A00C}"/>
          </ac:spMkLst>
        </pc:spChg>
        <pc:spChg chg="add del">
          <ac:chgData name="Sherif Khattab" userId="c83b1e15-36f3-4f46-aceb-05aac24c545e" providerId="ADAL" clId="{40561216-C3B6-4E03-B696-C2E8E46E1565}" dt="2021-03-02T14:52:00.094" v="159" actId="34122"/>
          <ac:spMkLst>
            <pc:docMk/>
            <pc:sldMk cId="1642669177" sldId="482"/>
            <ac:spMk id="242" creationId="{508CFE1F-E02E-48A6-8898-46786F22BB1D}"/>
          </ac:spMkLst>
        </pc:spChg>
        <pc:spChg chg="add del">
          <ac:chgData name="Sherif Khattab" userId="c83b1e15-36f3-4f46-aceb-05aac24c545e" providerId="ADAL" clId="{40561216-C3B6-4E03-B696-C2E8E46E1565}" dt="2021-03-02T14:52:00.094" v="159" actId="34122"/>
          <ac:spMkLst>
            <pc:docMk/>
            <pc:sldMk cId="1642669177" sldId="482"/>
            <ac:spMk id="266" creationId="{1FF3E257-A51B-47A5-BABF-BE9ADFC5FE89}"/>
          </ac:spMkLst>
        </pc:spChg>
        <pc:spChg chg="add del">
          <ac:chgData name="Sherif Khattab" userId="c83b1e15-36f3-4f46-aceb-05aac24c545e" providerId="ADAL" clId="{40561216-C3B6-4E03-B696-C2E8E46E1565}" dt="2021-03-02T14:52:00.094" v="159" actId="34122"/>
          <ac:spMkLst>
            <pc:docMk/>
            <pc:sldMk cId="1642669177" sldId="482"/>
            <ac:spMk id="284" creationId="{8D223A74-475D-4FA1-86C9-34089897D59C}"/>
          </ac:spMkLst>
        </pc:spChg>
        <pc:spChg chg="add del">
          <ac:chgData name="Sherif Khattab" userId="c83b1e15-36f3-4f46-aceb-05aac24c545e" providerId="ADAL" clId="{40561216-C3B6-4E03-B696-C2E8E46E1565}" dt="2021-03-02T14:52:00.094" v="159" actId="34122"/>
          <ac:spMkLst>
            <pc:docMk/>
            <pc:sldMk cId="1642669177" sldId="482"/>
            <ac:spMk id="304" creationId="{23F623B8-CEDA-48DE-9390-5C95E3D78206}"/>
          </ac:spMkLst>
        </pc:spChg>
        <pc:spChg chg="add del">
          <ac:chgData name="Sherif Khattab" userId="c83b1e15-36f3-4f46-aceb-05aac24c545e" providerId="ADAL" clId="{40561216-C3B6-4E03-B696-C2E8E46E1565}" dt="2021-03-02T14:52:00.094" v="159" actId="34122"/>
          <ac:spMkLst>
            <pc:docMk/>
            <pc:sldMk cId="1642669177" sldId="482"/>
            <ac:spMk id="332" creationId="{DE17B8B4-CBF8-4BE3-9764-4DD71EE6B477}"/>
          </ac:spMkLst>
        </pc:spChg>
        <pc:spChg chg="add del">
          <ac:chgData name="Sherif Khattab" userId="c83b1e15-36f3-4f46-aceb-05aac24c545e" providerId="ADAL" clId="{40561216-C3B6-4E03-B696-C2E8E46E1565}" dt="2021-03-02T14:52:00.094" v="159" actId="34122"/>
          <ac:spMkLst>
            <pc:docMk/>
            <pc:sldMk cId="1642669177" sldId="482"/>
            <ac:spMk id="342" creationId="{6316BB7D-729E-4F02-8617-EE8A8E54F842}"/>
          </ac:spMkLst>
        </pc:spChg>
        <pc:spChg chg="add del">
          <ac:chgData name="Sherif Khattab" userId="c83b1e15-36f3-4f46-aceb-05aac24c545e" providerId="ADAL" clId="{40561216-C3B6-4E03-B696-C2E8E46E1565}" dt="2021-03-02T14:52:00.094" v="159" actId="34122"/>
          <ac:spMkLst>
            <pc:docMk/>
            <pc:sldMk cId="1642669177" sldId="482"/>
            <ac:spMk id="350" creationId="{6C50C496-3520-4C65-9C67-D105EC282887}"/>
          </ac:spMkLst>
        </pc:spChg>
        <pc:spChg chg="add del">
          <ac:chgData name="Sherif Khattab" userId="c83b1e15-36f3-4f46-aceb-05aac24c545e" providerId="ADAL" clId="{40561216-C3B6-4E03-B696-C2E8E46E1565}" dt="2021-03-02T14:52:00.094" v="159" actId="34122"/>
          <ac:spMkLst>
            <pc:docMk/>
            <pc:sldMk cId="1642669177" sldId="482"/>
            <ac:spMk id="372" creationId="{2B3BAB1B-A732-4266-B5F1-E9E1C67DC671}"/>
          </ac:spMkLst>
        </pc:spChg>
        <pc:spChg chg="add del">
          <ac:chgData name="Sherif Khattab" userId="c83b1e15-36f3-4f46-aceb-05aac24c545e" providerId="ADAL" clId="{40561216-C3B6-4E03-B696-C2E8E46E1565}" dt="2021-03-02T14:52:00.094" v="159" actId="34122"/>
          <ac:spMkLst>
            <pc:docMk/>
            <pc:sldMk cId="1642669177" sldId="482"/>
            <ac:spMk id="398" creationId="{635F473B-AB0D-4662-A7ED-A9684EEC9C45}"/>
          </ac:spMkLst>
        </pc:spChg>
        <pc:spChg chg="add del">
          <ac:chgData name="Sherif Khattab" userId="c83b1e15-36f3-4f46-aceb-05aac24c545e" providerId="ADAL" clId="{40561216-C3B6-4E03-B696-C2E8E46E1565}" dt="2021-03-02T14:52:00.094" v="159" actId="34122"/>
          <ac:spMkLst>
            <pc:docMk/>
            <pc:sldMk cId="1642669177" sldId="482"/>
            <ac:spMk id="426" creationId="{AF543F3C-72EB-44D4-B21B-FE0CDED77D4D}"/>
          </ac:spMkLst>
        </pc:spChg>
        <pc:spChg chg="add del">
          <ac:chgData name="Sherif Khattab" userId="c83b1e15-36f3-4f46-aceb-05aac24c545e" providerId="ADAL" clId="{40561216-C3B6-4E03-B696-C2E8E46E1565}" dt="2021-03-02T14:52:00.094" v="159" actId="34122"/>
          <ac:spMkLst>
            <pc:docMk/>
            <pc:sldMk cId="1642669177" sldId="482"/>
            <ac:spMk id="452" creationId="{9EDDECA9-DCD0-4718-9091-E530CB3CEC4D}"/>
          </ac:spMkLst>
        </pc:spChg>
        <pc:spChg chg="add del">
          <ac:chgData name="Sherif Khattab" userId="c83b1e15-36f3-4f46-aceb-05aac24c545e" providerId="ADAL" clId="{40561216-C3B6-4E03-B696-C2E8E46E1565}" dt="2021-03-02T14:52:00.094" v="159" actId="34122"/>
          <ac:spMkLst>
            <pc:docMk/>
            <pc:sldMk cId="1642669177" sldId="482"/>
            <ac:spMk id="472" creationId="{74A3491A-33BE-4BB0-A804-8C85D3C61F75}"/>
          </ac:spMkLst>
        </pc:spChg>
        <pc:spChg chg="add del">
          <ac:chgData name="Sherif Khattab" userId="c83b1e15-36f3-4f46-aceb-05aac24c545e" providerId="ADAL" clId="{40561216-C3B6-4E03-B696-C2E8E46E1565}" dt="2021-03-02T14:52:00.094" v="159" actId="34122"/>
          <ac:spMkLst>
            <pc:docMk/>
            <pc:sldMk cId="1642669177" sldId="482"/>
            <ac:spMk id="496" creationId="{E0422BF5-7ED2-4624-B963-DBE66660FE61}"/>
          </ac:spMkLst>
        </pc:spChg>
        <pc:spChg chg="add del">
          <ac:chgData name="Sherif Khattab" userId="c83b1e15-36f3-4f46-aceb-05aac24c545e" providerId="ADAL" clId="{40561216-C3B6-4E03-B696-C2E8E46E1565}" dt="2021-03-02T14:52:00.094" v="159" actId="34122"/>
          <ac:spMkLst>
            <pc:docMk/>
            <pc:sldMk cId="1642669177" sldId="482"/>
            <ac:spMk id="502" creationId="{62DC192D-1C9F-488C-B1D1-4EF7383CD2EE}"/>
          </ac:spMkLst>
        </pc:spChg>
        <pc:spChg chg="add del">
          <ac:chgData name="Sherif Khattab" userId="c83b1e15-36f3-4f46-aceb-05aac24c545e" providerId="ADAL" clId="{40561216-C3B6-4E03-B696-C2E8E46E1565}" dt="2021-03-02T14:52:00.094" v="159" actId="34122"/>
          <ac:spMkLst>
            <pc:docMk/>
            <pc:sldMk cId="1642669177" sldId="482"/>
            <ac:spMk id="530" creationId="{C1887017-F502-479A-87AD-ED83E5E2AFFF}"/>
          </ac:spMkLst>
        </pc:spChg>
        <pc:spChg chg="add del">
          <ac:chgData name="Sherif Khattab" userId="c83b1e15-36f3-4f46-aceb-05aac24c545e" providerId="ADAL" clId="{40561216-C3B6-4E03-B696-C2E8E46E1565}" dt="2021-03-02T14:52:00.094" v="159" actId="34122"/>
          <ac:spMkLst>
            <pc:docMk/>
            <pc:sldMk cId="1642669177" sldId="482"/>
            <ac:spMk id="548" creationId="{DD654607-0C6D-4708-94A3-430DF13D9DBD}"/>
          </ac:spMkLst>
        </pc:spChg>
        <pc:spChg chg="add del">
          <ac:chgData name="Sherif Khattab" userId="c83b1e15-36f3-4f46-aceb-05aac24c545e" providerId="ADAL" clId="{40561216-C3B6-4E03-B696-C2E8E46E1565}" dt="2021-03-02T14:52:00.094" v="159" actId="34122"/>
          <ac:spMkLst>
            <pc:docMk/>
            <pc:sldMk cId="1642669177" sldId="482"/>
            <ac:spMk id="568" creationId="{4ECB34BE-C7D8-49A4-BB4C-1218E632B0B3}"/>
          </ac:spMkLst>
        </pc:spChg>
        <pc:spChg chg="add del">
          <ac:chgData name="Sherif Khattab" userId="c83b1e15-36f3-4f46-aceb-05aac24c545e" providerId="ADAL" clId="{40561216-C3B6-4E03-B696-C2E8E46E1565}" dt="2021-03-02T14:52:00.094" v="159" actId="34122"/>
          <ac:spMkLst>
            <pc:docMk/>
            <pc:sldMk cId="1642669177" sldId="482"/>
            <ac:spMk id="584" creationId="{D7D1543A-8FC2-49EA-A6FA-5CE465ECB010}"/>
          </ac:spMkLst>
        </pc:spChg>
        <pc:spChg chg="add del">
          <ac:chgData name="Sherif Khattab" userId="c83b1e15-36f3-4f46-aceb-05aac24c545e" providerId="ADAL" clId="{40561216-C3B6-4E03-B696-C2E8E46E1565}" dt="2021-03-02T14:52:00.094" v="159" actId="34122"/>
          <ac:spMkLst>
            <pc:docMk/>
            <pc:sldMk cId="1642669177" sldId="482"/>
            <ac:spMk id="600" creationId="{1CE6EFEE-0BD4-4C4E-82C7-DE6619D22007}"/>
          </ac:spMkLst>
        </pc:spChg>
        <pc:spChg chg="add del">
          <ac:chgData name="Sherif Khattab" userId="c83b1e15-36f3-4f46-aceb-05aac24c545e" providerId="ADAL" clId="{40561216-C3B6-4E03-B696-C2E8E46E1565}" dt="2021-03-02T14:52:00.094" v="159" actId="34122"/>
          <ac:spMkLst>
            <pc:docMk/>
            <pc:sldMk cId="1642669177" sldId="482"/>
            <ac:spMk id="628" creationId="{D35EFFDB-F9E8-485B-8D60-BB05B7674C21}"/>
          </ac:spMkLst>
        </pc:spChg>
        <pc:spChg chg="add del">
          <ac:chgData name="Sherif Khattab" userId="c83b1e15-36f3-4f46-aceb-05aac24c545e" providerId="ADAL" clId="{40561216-C3B6-4E03-B696-C2E8E46E1565}" dt="2021-03-02T14:52:00.094" v="159" actId="34122"/>
          <ac:spMkLst>
            <pc:docMk/>
            <pc:sldMk cId="1642669177" sldId="482"/>
            <ac:spMk id="660" creationId="{603DBE5B-3588-446D-A34A-7AE3A81A57EB}"/>
          </ac:spMkLst>
        </pc:spChg>
        <pc:spChg chg="mod">
          <ac:chgData name="Sherif Khattab" userId="c83b1e15-36f3-4f46-aceb-05aac24c545e" providerId="ADAL" clId="{40561216-C3B6-4E03-B696-C2E8E46E1565}" dt="2021-03-02T14:48:30.524" v="1" actId="14100"/>
          <ac:spMkLst>
            <pc:docMk/>
            <pc:sldMk cId="1642669177" sldId="482"/>
            <ac:spMk id="23553" creationId="{E59624D1-FEEB-4340-9651-13DD586B53A9}"/>
          </ac:spMkLst>
        </pc:spChg>
        <pc:grpChg chg="add mod">
          <ac:chgData name="Sherif Khattab" userId="c83b1e15-36f3-4f46-aceb-05aac24c545e" providerId="ADAL" clId="{40561216-C3B6-4E03-B696-C2E8E46E1565}" dt="2021-03-02T14:48:32.802" v="2" actId="1076"/>
          <ac:grpSpMkLst>
            <pc:docMk/>
            <pc:sldMk cId="1642669177" sldId="482"/>
            <ac:grpSpMk id="7" creationId="{9D063597-4DF2-43D9-810E-02E259045F84}"/>
          </ac:grpSpMkLst>
        </pc:grpChg>
        <pc:grpChg chg="del mod">
          <ac:chgData name="Sherif Khattab" userId="c83b1e15-36f3-4f46-aceb-05aac24c545e" providerId="ADAL" clId="{40561216-C3B6-4E03-B696-C2E8E46E1565}" dt="2021-03-02T14:50:28.630" v="99"/>
          <ac:grpSpMkLst>
            <pc:docMk/>
            <pc:sldMk cId="1642669177" sldId="482"/>
            <ac:grpSpMk id="37" creationId="{5C5E6630-A71F-4462-B21C-5DBBDF9F36FD}"/>
          </ac:grpSpMkLst>
        </pc:grpChg>
        <pc:grpChg chg="del mod">
          <ac:chgData name="Sherif Khattab" userId="c83b1e15-36f3-4f46-aceb-05aac24c545e" providerId="ADAL" clId="{40561216-C3B6-4E03-B696-C2E8E46E1565}" dt="2021-03-02T14:50:28.630" v="99"/>
          <ac:grpSpMkLst>
            <pc:docMk/>
            <pc:sldMk cId="1642669177" sldId="482"/>
            <ac:grpSpMk id="43" creationId="{64ACEE2B-3841-46E4-82CC-8EAF3E2D2EC8}"/>
          </ac:grpSpMkLst>
        </pc:grpChg>
        <pc:grpChg chg="del mod">
          <ac:chgData name="Sherif Khattab" userId="c83b1e15-36f3-4f46-aceb-05aac24c545e" providerId="ADAL" clId="{40561216-C3B6-4E03-B696-C2E8E46E1565}" dt="2021-03-02T14:49:23.972" v="30"/>
          <ac:grpSpMkLst>
            <pc:docMk/>
            <pc:sldMk cId="1642669177" sldId="482"/>
            <ac:grpSpMk id="52" creationId="{03F847D2-9998-4D4A-83B5-558B29E6FE7D}"/>
          </ac:grpSpMkLst>
        </pc:grpChg>
        <pc:grpChg chg="del mod">
          <ac:chgData name="Sherif Khattab" userId="c83b1e15-36f3-4f46-aceb-05aac24c545e" providerId="ADAL" clId="{40561216-C3B6-4E03-B696-C2E8E46E1565}" dt="2021-03-02T14:49:26.674" v="33"/>
          <ac:grpSpMkLst>
            <pc:docMk/>
            <pc:sldMk cId="1642669177" sldId="482"/>
            <ac:grpSpMk id="57" creationId="{7CCEBED9-D5BA-4BAB-9745-5B9D065CC21C}"/>
          </ac:grpSpMkLst>
        </pc:grpChg>
        <pc:grpChg chg="del mod">
          <ac:chgData name="Sherif Khattab" userId="c83b1e15-36f3-4f46-aceb-05aac24c545e" providerId="ADAL" clId="{40561216-C3B6-4E03-B696-C2E8E46E1565}" dt="2021-03-02T14:50:28.630" v="99"/>
          <ac:grpSpMkLst>
            <pc:docMk/>
            <pc:sldMk cId="1642669177" sldId="482"/>
            <ac:grpSpMk id="60" creationId="{299A370B-231C-492A-AA2C-1A90B690CB20}"/>
          </ac:grpSpMkLst>
        </pc:grpChg>
        <pc:grpChg chg="del mod">
          <ac:chgData name="Sherif Khattab" userId="c83b1e15-36f3-4f46-aceb-05aac24c545e" providerId="ADAL" clId="{40561216-C3B6-4E03-B696-C2E8E46E1565}" dt="2021-03-02T14:49:40.034" v="45"/>
          <ac:grpSpMkLst>
            <pc:docMk/>
            <pc:sldMk cId="1642669177" sldId="482"/>
            <ac:grpSpMk id="23557" creationId="{30CDDE6A-E1C2-49F0-A660-FE0076DC4D00}"/>
          </ac:grpSpMkLst>
        </pc:grpChg>
        <pc:grpChg chg="del mod">
          <ac:chgData name="Sherif Khattab" userId="c83b1e15-36f3-4f46-aceb-05aac24c545e" providerId="ADAL" clId="{40561216-C3B6-4E03-B696-C2E8E46E1565}" dt="2021-03-02T14:49:51.920" v="57"/>
          <ac:grpSpMkLst>
            <pc:docMk/>
            <pc:sldMk cId="1642669177" sldId="482"/>
            <ac:grpSpMk id="23563" creationId="{AC28B53D-FD2F-40CB-9492-D3793488E0D3}"/>
          </ac:grpSpMkLst>
        </pc:grpChg>
        <pc:grpChg chg="del mod">
          <ac:chgData name="Sherif Khattab" userId="c83b1e15-36f3-4f46-aceb-05aac24c545e" providerId="ADAL" clId="{40561216-C3B6-4E03-B696-C2E8E46E1565}" dt="2021-03-02T14:49:51.920" v="57"/>
          <ac:grpSpMkLst>
            <pc:docMk/>
            <pc:sldMk cId="1642669177" sldId="482"/>
            <ac:grpSpMk id="23566" creationId="{256BACDF-5B11-4577-B9D6-05A6755AA75C}"/>
          </ac:grpSpMkLst>
        </pc:grpChg>
        <pc:grpChg chg="del mod">
          <ac:chgData name="Sherif Khattab" userId="c83b1e15-36f3-4f46-aceb-05aac24c545e" providerId="ADAL" clId="{40561216-C3B6-4E03-B696-C2E8E46E1565}" dt="2021-03-02T14:49:51.920" v="57"/>
          <ac:grpSpMkLst>
            <pc:docMk/>
            <pc:sldMk cId="1642669177" sldId="482"/>
            <ac:grpSpMk id="23573" creationId="{0F64A90B-D554-473A-88FF-D0C4ADEDE474}"/>
          </ac:grpSpMkLst>
        </pc:grpChg>
        <pc:grpChg chg="del mod">
          <ac:chgData name="Sherif Khattab" userId="c83b1e15-36f3-4f46-aceb-05aac24c545e" providerId="ADAL" clId="{40561216-C3B6-4E03-B696-C2E8E46E1565}" dt="2021-03-02T14:50:49.196" v="129"/>
          <ac:grpSpMkLst>
            <pc:docMk/>
            <pc:sldMk cId="1642669177" sldId="482"/>
            <ac:grpSpMk id="23575" creationId="{3BD4BAD2-0AB9-4D8F-A8BA-FC730CBB3ACF}"/>
          </ac:grpSpMkLst>
        </pc:grpChg>
        <pc:grpChg chg="del mod">
          <ac:chgData name="Sherif Khattab" userId="c83b1e15-36f3-4f46-aceb-05aac24c545e" providerId="ADAL" clId="{40561216-C3B6-4E03-B696-C2E8E46E1565}" dt="2021-03-02T14:50:08.805" v="70"/>
          <ac:grpSpMkLst>
            <pc:docMk/>
            <pc:sldMk cId="1642669177" sldId="482"/>
            <ac:grpSpMk id="23582" creationId="{45683F89-CB78-428D-AE2A-8EC869ACC4E0}"/>
          </ac:grpSpMkLst>
        </pc:grpChg>
        <pc:grpChg chg="del mod">
          <ac:chgData name="Sherif Khattab" userId="c83b1e15-36f3-4f46-aceb-05aac24c545e" providerId="ADAL" clId="{40561216-C3B6-4E03-B696-C2E8E46E1565}" dt="2021-03-02T14:50:11.212" v="74"/>
          <ac:grpSpMkLst>
            <pc:docMk/>
            <pc:sldMk cId="1642669177" sldId="482"/>
            <ac:grpSpMk id="23588" creationId="{5DBC73D8-D40A-4203-A37D-995A84713B4D}"/>
          </ac:grpSpMkLst>
        </pc:grpChg>
        <pc:grpChg chg="del mod">
          <ac:chgData name="Sherif Khattab" userId="c83b1e15-36f3-4f46-aceb-05aac24c545e" providerId="ADAL" clId="{40561216-C3B6-4E03-B696-C2E8E46E1565}" dt="2021-03-02T14:50:18.651" v="82"/>
          <ac:grpSpMkLst>
            <pc:docMk/>
            <pc:sldMk cId="1642669177" sldId="482"/>
            <ac:grpSpMk id="23592" creationId="{DED82D75-D3AD-465D-80F4-369CE1516C08}"/>
          </ac:grpSpMkLst>
        </pc:grpChg>
        <pc:grpChg chg="del mod">
          <ac:chgData name="Sherif Khattab" userId="c83b1e15-36f3-4f46-aceb-05aac24c545e" providerId="ADAL" clId="{40561216-C3B6-4E03-B696-C2E8E46E1565}" dt="2021-03-02T14:51:01.975" v="151"/>
          <ac:grpSpMkLst>
            <pc:docMk/>
            <pc:sldMk cId="1642669177" sldId="482"/>
            <ac:grpSpMk id="23600" creationId="{1F6D9E66-98F5-4979-976C-12666259C12D}"/>
          </ac:grpSpMkLst>
        </pc:grpChg>
        <pc:grpChg chg="del mod">
          <ac:chgData name="Sherif Khattab" userId="c83b1e15-36f3-4f46-aceb-05aac24c545e" providerId="ADAL" clId="{40561216-C3B6-4E03-B696-C2E8E46E1565}" dt="2021-03-02T14:50:28.630" v="99"/>
          <ac:grpSpMkLst>
            <pc:docMk/>
            <pc:sldMk cId="1642669177" sldId="482"/>
            <ac:grpSpMk id="23607" creationId="{7B679F12-BB47-4954-9CE8-81957345F38C}"/>
          </ac:grpSpMkLst>
        </pc:grpChg>
        <pc:grpChg chg="del mod">
          <ac:chgData name="Sherif Khattab" userId="c83b1e15-36f3-4f46-aceb-05aac24c545e" providerId="ADAL" clId="{40561216-C3B6-4E03-B696-C2E8E46E1565}" dt="2021-03-02T14:50:32.326" v="105"/>
          <ac:grpSpMkLst>
            <pc:docMk/>
            <pc:sldMk cId="1642669177" sldId="482"/>
            <ac:grpSpMk id="23617" creationId="{6495A84A-B76F-45A4-8149-34298559ABFF}"/>
          </ac:grpSpMkLst>
        </pc:grpChg>
        <pc:grpChg chg="del mod">
          <ac:chgData name="Sherif Khattab" userId="c83b1e15-36f3-4f46-aceb-05aac24c545e" providerId="ADAL" clId="{40561216-C3B6-4E03-B696-C2E8E46E1565}" dt="2021-03-02T14:50:34.094" v="109"/>
          <ac:grpSpMkLst>
            <pc:docMk/>
            <pc:sldMk cId="1642669177" sldId="482"/>
            <ac:grpSpMk id="23623" creationId="{533193A7-CE2E-43C5-9E4C-DCDDB06D168C}"/>
          </ac:grpSpMkLst>
        </pc:grpChg>
        <pc:grpChg chg="del mod">
          <ac:chgData name="Sherif Khattab" userId="c83b1e15-36f3-4f46-aceb-05aac24c545e" providerId="ADAL" clId="{40561216-C3B6-4E03-B696-C2E8E46E1565}" dt="2021-03-02T14:50:41.731" v="115"/>
          <ac:grpSpMkLst>
            <pc:docMk/>
            <pc:sldMk cId="1642669177" sldId="482"/>
            <ac:grpSpMk id="23627" creationId="{53FF4B77-0563-48B4-B095-673B5611ADAA}"/>
          </ac:grpSpMkLst>
        </pc:grpChg>
        <pc:grpChg chg="del mod">
          <ac:chgData name="Sherif Khattab" userId="c83b1e15-36f3-4f46-aceb-05aac24c545e" providerId="ADAL" clId="{40561216-C3B6-4E03-B696-C2E8E46E1565}" dt="2021-03-02T14:50:49.196" v="129"/>
          <ac:grpSpMkLst>
            <pc:docMk/>
            <pc:sldMk cId="1642669177" sldId="482"/>
            <ac:grpSpMk id="23633" creationId="{3A0D4798-C2AF-42BF-8973-C860F2406DAF}"/>
          </ac:grpSpMkLst>
        </pc:grpChg>
        <pc:grpChg chg="del mod">
          <ac:chgData name="Sherif Khattab" userId="c83b1e15-36f3-4f46-aceb-05aac24c545e" providerId="ADAL" clId="{40561216-C3B6-4E03-B696-C2E8E46E1565}" dt="2021-03-02T14:50:52.032" v="135"/>
          <ac:grpSpMkLst>
            <pc:docMk/>
            <pc:sldMk cId="1642669177" sldId="482"/>
            <ac:grpSpMk id="23647" creationId="{3BB242B4-0D27-4F5F-9E5D-2571A49521CE}"/>
          </ac:grpSpMkLst>
        </pc:grpChg>
        <pc:grpChg chg="del mod">
          <ac:chgData name="Sherif Khattab" userId="c83b1e15-36f3-4f46-aceb-05aac24c545e" providerId="ADAL" clId="{40561216-C3B6-4E03-B696-C2E8E46E1565}" dt="2021-03-02T14:50:54.928" v="141"/>
          <ac:grpSpMkLst>
            <pc:docMk/>
            <pc:sldMk cId="1642669177" sldId="482"/>
            <ac:grpSpMk id="23653" creationId="{E80EEC71-3A98-4D5E-B550-86B6A69BE4E1}"/>
          </ac:grpSpMkLst>
        </pc:grpChg>
        <pc:grpChg chg="del mod">
          <ac:chgData name="Sherif Khattab" userId="c83b1e15-36f3-4f46-aceb-05aac24c545e" providerId="ADAL" clId="{40561216-C3B6-4E03-B696-C2E8E46E1565}" dt="2021-03-02T14:50:56.969" v="144"/>
          <ac:grpSpMkLst>
            <pc:docMk/>
            <pc:sldMk cId="1642669177" sldId="482"/>
            <ac:grpSpMk id="23659" creationId="{20B5ECFB-E2D0-44FD-BF8D-2E0FB7F6E966}"/>
          </ac:grpSpMkLst>
        </pc:grpChg>
        <pc:grpChg chg="del mod">
          <ac:chgData name="Sherif Khattab" userId="c83b1e15-36f3-4f46-aceb-05aac24c545e" providerId="ADAL" clId="{40561216-C3B6-4E03-B696-C2E8E46E1565}" dt="2021-03-02T14:51:01.975" v="151"/>
          <ac:grpSpMkLst>
            <pc:docMk/>
            <pc:sldMk cId="1642669177" sldId="482"/>
            <ac:grpSpMk id="23662" creationId="{51857162-BD58-46FC-B6C9-F2C41B757435}"/>
          </ac:grpSpMkLst>
        </pc:grpChg>
        <pc:grpChg chg="del mod">
          <ac:chgData name="Sherif Khattab" userId="c83b1e15-36f3-4f46-aceb-05aac24c545e" providerId="ADAL" clId="{40561216-C3B6-4E03-B696-C2E8E46E1565}" dt="2021-03-02T14:51:03.319" v="154"/>
          <ac:grpSpMkLst>
            <pc:docMk/>
            <pc:sldMk cId="1642669177" sldId="482"/>
            <ac:grpSpMk id="23669" creationId="{4E439A5E-92E5-4432-AC2D-2007D3057ABE}"/>
          </ac:grpSpMkLst>
        </pc:grpChg>
        <pc:grpChg chg="mod">
          <ac:chgData name="Sherif Khattab" userId="c83b1e15-36f3-4f46-aceb-05aac24c545e" providerId="ADAL" clId="{40561216-C3B6-4E03-B696-C2E8E46E1565}" dt="2021-03-02T14:51:14.177" v="156" actId="1076"/>
          <ac:grpSpMkLst>
            <pc:docMk/>
            <pc:sldMk cId="1642669177" sldId="482"/>
            <ac:grpSpMk id="23672" creationId="{D3B42BF9-8198-43FC-B7E5-062D26193C4A}"/>
          </ac:grpSpMkLst>
        </pc:grpChg>
        <pc:graphicFrameChg chg="del mod">
          <ac:chgData name="Sherif Khattab" userId="c83b1e15-36f3-4f46-aceb-05aac24c545e" providerId="ADAL" clId="{40561216-C3B6-4E03-B696-C2E8E46E1565}" dt="2021-03-02T14:51:06.862" v="155" actId="478"/>
          <ac:graphicFrameMkLst>
            <pc:docMk/>
            <pc:sldMk cId="1642669177" sldId="482"/>
            <ac:graphicFrameMk id="23555" creationId="{72BCA54F-0328-4938-A740-EE2040664901}"/>
          </ac:graphicFrameMkLst>
        </pc:graphicFrameChg>
        <pc:inkChg chg="add del mod">
          <ac:chgData name="Sherif Khattab" userId="c83b1e15-36f3-4f46-aceb-05aac24c545e" providerId="ADAL" clId="{40561216-C3B6-4E03-B696-C2E8E46E1565}" dt="2021-03-02T14:52:00.094" v="159" actId="34122"/>
          <ac:inkMkLst>
            <pc:docMk/>
            <pc:sldMk cId="1642669177" sldId="482"/>
            <ac:inkMk id="3" creationId="{B0FBBC0D-35B9-448B-9D52-F9702601D9E2}"/>
          </ac:inkMkLst>
        </pc:inkChg>
        <pc:inkChg chg="add del mod">
          <ac:chgData name="Sherif Khattab" userId="c83b1e15-36f3-4f46-aceb-05aac24c545e" providerId="ADAL" clId="{40561216-C3B6-4E03-B696-C2E8E46E1565}" dt="2021-03-02T14:52:00.094" v="159" actId="34122"/>
          <ac:inkMkLst>
            <pc:docMk/>
            <pc:sldMk cId="1642669177" sldId="482"/>
            <ac:inkMk id="5" creationId="{1334F479-0557-4560-B3CA-54D487BC1692}"/>
          </ac:inkMkLst>
        </pc:inkChg>
        <pc:inkChg chg="add del mod">
          <ac:chgData name="Sherif Khattab" userId="c83b1e15-36f3-4f46-aceb-05aac24c545e" providerId="ADAL" clId="{40561216-C3B6-4E03-B696-C2E8E46E1565}" dt="2021-03-02T14:52:00.094" v="159" actId="34122"/>
          <ac:inkMkLst>
            <pc:docMk/>
            <pc:sldMk cId="1642669177" sldId="482"/>
            <ac:inkMk id="6" creationId="{C77C32EE-2731-421E-9672-5A63D6E9F538}"/>
          </ac:inkMkLst>
        </pc:inkChg>
        <pc:inkChg chg="add del mod">
          <ac:chgData name="Sherif Khattab" userId="c83b1e15-36f3-4f46-aceb-05aac24c545e" providerId="ADAL" clId="{40561216-C3B6-4E03-B696-C2E8E46E1565}" dt="2021-03-02T14:52:00.094" v="159" actId="34122"/>
          <ac:inkMkLst>
            <pc:docMk/>
            <pc:sldMk cId="1642669177" sldId="482"/>
            <ac:inkMk id="34" creationId="{76F4BB3E-F0E4-42AA-ACB1-D0A6A3746F24}"/>
          </ac:inkMkLst>
        </pc:inkChg>
        <pc:inkChg chg="add del mod">
          <ac:chgData name="Sherif Khattab" userId="c83b1e15-36f3-4f46-aceb-05aac24c545e" providerId="ADAL" clId="{40561216-C3B6-4E03-B696-C2E8E46E1565}" dt="2021-03-02T14:52:00.094" v="159" actId="34122"/>
          <ac:inkMkLst>
            <pc:docMk/>
            <pc:sldMk cId="1642669177" sldId="482"/>
            <ac:inkMk id="35" creationId="{BB1041F6-9E9F-4186-AC93-4372635DAB2B}"/>
          </ac:inkMkLst>
        </pc:inkChg>
        <pc:inkChg chg="add del mod">
          <ac:chgData name="Sherif Khattab" userId="c83b1e15-36f3-4f46-aceb-05aac24c545e" providerId="ADAL" clId="{40561216-C3B6-4E03-B696-C2E8E46E1565}" dt="2021-03-02T14:52:00.094" v="159" actId="34122"/>
          <ac:inkMkLst>
            <pc:docMk/>
            <pc:sldMk cId="1642669177" sldId="482"/>
            <ac:inkMk id="36" creationId="{FBD4DC2C-2A69-4F9C-9FD0-0A2D83A17035}"/>
          </ac:inkMkLst>
        </pc:inkChg>
        <pc:inkChg chg="add mod">
          <ac:chgData name="Sherif Khattab" userId="c83b1e15-36f3-4f46-aceb-05aac24c545e" providerId="ADAL" clId="{40561216-C3B6-4E03-B696-C2E8E46E1565}" dt="2021-03-02T14:51:03.319" v="154"/>
          <ac:inkMkLst>
            <pc:docMk/>
            <pc:sldMk cId="1642669177" sldId="482"/>
            <ac:inkMk id="38" creationId="{08DD68F7-523C-4437-9949-BFD6B8B320B7}"/>
          </ac:inkMkLst>
        </pc:inkChg>
        <pc:inkChg chg="add mod">
          <ac:chgData name="Sherif Khattab" userId="c83b1e15-36f3-4f46-aceb-05aac24c545e" providerId="ADAL" clId="{40561216-C3B6-4E03-B696-C2E8E46E1565}" dt="2021-03-02T14:51:03.319" v="154"/>
          <ac:inkMkLst>
            <pc:docMk/>
            <pc:sldMk cId="1642669177" sldId="482"/>
            <ac:inkMk id="39" creationId="{6B907EBB-5700-4291-BB4C-D8877DB4FFCD}"/>
          </ac:inkMkLst>
        </pc:inkChg>
        <pc:inkChg chg="add del mod">
          <ac:chgData name="Sherif Khattab" userId="c83b1e15-36f3-4f46-aceb-05aac24c545e" providerId="ADAL" clId="{40561216-C3B6-4E03-B696-C2E8E46E1565}" dt="2021-03-02T14:52:00.094" v="159" actId="34122"/>
          <ac:inkMkLst>
            <pc:docMk/>
            <pc:sldMk cId="1642669177" sldId="482"/>
            <ac:inkMk id="40" creationId="{D1405003-6795-43E1-B78F-70DFA34AAA56}"/>
          </ac:inkMkLst>
        </pc:inkChg>
        <pc:inkChg chg="add del mod">
          <ac:chgData name="Sherif Khattab" userId="c83b1e15-36f3-4f46-aceb-05aac24c545e" providerId="ADAL" clId="{40561216-C3B6-4E03-B696-C2E8E46E1565}" dt="2021-03-02T14:52:00.094" v="159" actId="34122"/>
          <ac:inkMkLst>
            <pc:docMk/>
            <pc:sldMk cId="1642669177" sldId="482"/>
            <ac:inkMk id="41" creationId="{E5C63D8D-A5A2-4ECA-9233-25A9BB4111B0}"/>
          </ac:inkMkLst>
        </pc:inkChg>
        <pc:inkChg chg="add del mod">
          <ac:chgData name="Sherif Khattab" userId="c83b1e15-36f3-4f46-aceb-05aac24c545e" providerId="ADAL" clId="{40561216-C3B6-4E03-B696-C2E8E46E1565}" dt="2021-03-02T14:52:00.094" v="159" actId="34122"/>
          <ac:inkMkLst>
            <pc:docMk/>
            <pc:sldMk cId="1642669177" sldId="482"/>
            <ac:inkMk id="42" creationId="{DA8E3D6B-1BC0-4231-B0D7-7B8A4360DECC}"/>
          </ac:inkMkLst>
        </pc:inkChg>
        <pc:inkChg chg="add del mod">
          <ac:chgData name="Sherif Khattab" userId="c83b1e15-36f3-4f46-aceb-05aac24c545e" providerId="ADAL" clId="{40561216-C3B6-4E03-B696-C2E8E46E1565}" dt="2021-03-02T14:52:00.094" v="159" actId="34122"/>
          <ac:inkMkLst>
            <pc:docMk/>
            <pc:sldMk cId="1642669177" sldId="482"/>
            <ac:inkMk id="44" creationId="{19C19232-5340-48E5-9ED6-62DEBBCE1215}"/>
          </ac:inkMkLst>
        </pc:inkChg>
        <pc:inkChg chg="add del mod">
          <ac:chgData name="Sherif Khattab" userId="c83b1e15-36f3-4f46-aceb-05aac24c545e" providerId="ADAL" clId="{40561216-C3B6-4E03-B696-C2E8E46E1565}" dt="2021-03-02T14:52:00.094" v="159" actId="34122"/>
          <ac:inkMkLst>
            <pc:docMk/>
            <pc:sldMk cId="1642669177" sldId="482"/>
            <ac:inkMk id="45" creationId="{D1B4E85F-AC34-40C2-82B7-32CDF26E2AA9}"/>
          </ac:inkMkLst>
        </pc:inkChg>
        <pc:inkChg chg="add del mod">
          <ac:chgData name="Sherif Khattab" userId="c83b1e15-36f3-4f46-aceb-05aac24c545e" providerId="ADAL" clId="{40561216-C3B6-4E03-B696-C2E8E46E1565}" dt="2021-03-02T14:52:00.094" v="159" actId="34122"/>
          <ac:inkMkLst>
            <pc:docMk/>
            <pc:sldMk cId="1642669177" sldId="482"/>
            <ac:inkMk id="46" creationId="{E6BF4D18-EC16-4386-BB86-4E44BAF7C03B}"/>
          </ac:inkMkLst>
        </pc:inkChg>
        <pc:inkChg chg="add del mod">
          <ac:chgData name="Sherif Khattab" userId="c83b1e15-36f3-4f46-aceb-05aac24c545e" providerId="ADAL" clId="{40561216-C3B6-4E03-B696-C2E8E46E1565}" dt="2021-03-02T14:52:00.094" v="159" actId="34122"/>
          <ac:inkMkLst>
            <pc:docMk/>
            <pc:sldMk cId="1642669177" sldId="482"/>
            <ac:inkMk id="47" creationId="{02569F11-2943-4F04-87BA-CA8732D937CB}"/>
          </ac:inkMkLst>
        </pc:inkChg>
        <pc:inkChg chg="add del mod">
          <ac:chgData name="Sherif Khattab" userId="c83b1e15-36f3-4f46-aceb-05aac24c545e" providerId="ADAL" clId="{40561216-C3B6-4E03-B696-C2E8E46E1565}" dt="2021-03-02T14:52:00.094" v="159" actId="34122"/>
          <ac:inkMkLst>
            <pc:docMk/>
            <pc:sldMk cId="1642669177" sldId="482"/>
            <ac:inkMk id="48" creationId="{B58E1670-F3F7-4DFE-AF3D-056FDA785310}"/>
          </ac:inkMkLst>
        </pc:inkChg>
        <pc:inkChg chg="add del mod">
          <ac:chgData name="Sherif Khattab" userId="c83b1e15-36f3-4f46-aceb-05aac24c545e" providerId="ADAL" clId="{40561216-C3B6-4E03-B696-C2E8E46E1565}" dt="2021-03-02T14:52:00.094" v="159" actId="34122"/>
          <ac:inkMkLst>
            <pc:docMk/>
            <pc:sldMk cId="1642669177" sldId="482"/>
            <ac:inkMk id="49" creationId="{19257841-2019-40BC-AD69-87A73EC0948B}"/>
          </ac:inkMkLst>
        </pc:inkChg>
        <pc:inkChg chg="add del mod">
          <ac:chgData name="Sherif Khattab" userId="c83b1e15-36f3-4f46-aceb-05aac24c545e" providerId="ADAL" clId="{40561216-C3B6-4E03-B696-C2E8E46E1565}" dt="2021-03-02T14:52:00.094" v="159" actId="34122"/>
          <ac:inkMkLst>
            <pc:docMk/>
            <pc:sldMk cId="1642669177" sldId="482"/>
            <ac:inkMk id="50" creationId="{26C81269-5964-499B-83AC-4B4F3ECF46D9}"/>
          </ac:inkMkLst>
        </pc:inkChg>
        <pc:inkChg chg="add del mod">
          <ac:chgData name="Sherif Khattab" userId="c83b1e15-36f3-4f46-aceb-05aac24c545e" providerId="ADAL" clId="{40561216-C3B6-4E03-B696-C2E8E46E1565}" dt="2021-03-02T14:52:00.094" v="159" actId="34122"/>
          <ac:inkMkLst>
            <pc:docMk/>
            <pc:sldMk cId="1642669177" sldId="482"/>
            <ac:inkMk id="51" creationId="{20368D2C-01B3-405E-89B9-A7788F5F56C4}"/>
          </ac:inkMkLst>
        </pc:inkChg>
        <pc:inkChg chg="add del mod">
          <ac:chgData name="Sherif Khattab" userId="c83b1e15-36f3-4f46-aceb-05aac24c545e" providerId="ADAL" clId="{40561216-C3B6-4E03-B696-C2E8E46E1565}" dt="2021-03-02T14:52:00.094" v="159" actId="34122"/>
          <ac:inkMkLst>
            <pc:docMk/>
            <pc:sldMk cId="1642669177" sldId="482"/>
            <ac:inkMk id="53" creationId="{4B0B24DC-2DC7-4C85-8BDA-CB5171C1850E}"/>
          </ac:inkMkLst>
        </pc:inkChg>
        <pc:inkChg chg="add del mod">
          <ac:chgData name="Sherif Khattab" userId="c83b1e15-36f3-4f46-aceb-05aac24c545e" providerId="ADAL" clId="{40561216-C3B6-4E03-B696-C2E8E46E1565}" dt="2021-03-02T14:52:00.094" v="159" actId="34122"/>
          <ac:inkMkLst>
            <pc:docMk/>
            <pc:sldMk cId="1642669177" sldId="482"/>
            <ac:inkMk id="54" creationId="{FAA76FFB-4F7B-44CF-9E3F-7D873ACD011E}"/>
          </ac:inkMkLst>
        </pc:inkChg>
        <pc:inkChg chg="add del mod">
          <ac:chgData name="Sherif Khattab" userId="c83b1e15-36f3-4f46-aceb-05aac24c545e" providerId="ADAL" clId="{40561216-C3B6-4E03-B696-C2E8E46E1565}" dt="2021-03-02T14:52:00.094" v="159" actId="34122"/>
          <ac:inkMkLst>
            <pc:docMk/>
            <pc:sldMk cId="1642669177" sldId="482"/>
            <ac:inkMk id="55" creationId="{2A509FA3-B322-44A6-A5B7-3B6A64FF271C}"/>
          </ac:inkMkLst>
        </pc:inkChg>
        <pc:inkChg chg="add del mod">
          <ac:chgData name="Sherif Khattab" userId="c83b1e15-36f3-4f46-aceb-05aac24c545e" providerId="ADAL" clId="{40561216-C3B6-4E03-B696-C2E8E46E1565}" dt="2021-03-02T14:52:00.094" v="159" actId="34122"/>
          <ac:inkMkLst>
            <pc:docMk/>
            <pc:sldMk cId="1642669177" sldId="482"/>
            <ac:inkMk id="56" creationId="{9FB1D72E-EF06-4758-9CAE-0C2AFAB761B2}"/>
          </ac:inkMkLst>
        </pc:inkChg>
        <pc:inkChg chg="add del mod">
          <ac:chgData name="Sherif Khattab" userId="c83b1e15-36f3-4f46-aceb-05aac24c545e" providerId="ADAL" clId="{40561216-C3B6-4E03-B696-C2E8E46E1565}" dt="2021-03-02T14:52:00.094" v="159" actId="34122"/>
          <ac:inkMkLst>
            <pc:docMk/>
            <pc:sldMk cId="1642669177" sldId="482"/>
            <ac:inkMk id="58" creationId="{AD54C535-8A13-4466-B936-FDE4EE0D13AB}"/>
          </ac:inkMkLst>
        </pc:inkChg>
        <pc:inkChg chg="add del mod">
          <ac:chgData name="Sherif Khattab" userId="c83b1e15-36f3-4f46-aceb-05aac24c545e" providerId="ADAL" clId="{40561216-C3B6-4E03-B696-C2E8E46E1565}" dt="2021-03-02T14:52:00.094" v="159" actId="34122"/>
          <ac:inkMkLst>
            <pc:docMk/>
            <pc:sldMk cId="1642669177" sldId="482"/>
            <ac:inkMk id="59" creationId="{8191728A-6391-4424-97E9-9D875C21CABB}"/>
          </ac:inkMkLst>
        </pc:inkChg>
        <pc:inkChg chg="add del mod">
          <ac:chgData name="Sherif Khattab" userId="c83b1e15-36f3-4f46-aceb-05aac24c545e" providerId="ADAL" clId="{40561216-C3B6-4E03-B696-C2E8E46E1565}" dt="2021-03-02T14:52:00.094" v="159" actId="34122"/>
          <ac:inkMkLst>
            <pc:docMk/>
            <pc:sldMk cId="1642669177" sldId="482"/>
            <ac:inkMk id="61" creationId="{3873DDFB-3276-4A9C-A452-0E255D449AE0}"/>
          </ac:inkMkLst>
        </pc:inkChg>
        <pc:inkChg chg="add del mod">
          <ac:chgData name="Sherif Khattab" userId="c83b1e15-36f3-4f46-aceb-05aac24c545e" providerId="ADAL" clId="{40561216-C3B6-4E03-B696-C2E8E46E1565}" dt="2021-03-02T14:52:00.094" v="159" actId="34122"/>
          <ac:inkMkLst>
            <pc:docMk/>
            <pc:sldMk cId="1642669177" sldId="482"/>
            <ac:inkMk id="62" creationId="{6CA89F45-C596-4B44-8218-2E80CDFD9AC1}"/>
          </ac:inkMkLst>
        </pc:inkChg>
        <pc:inkChg chg="add del mod">
          <ac:chgData name="Sherif Khattab" userId="c83b1e15-36f3-4f46-aceb-05aac24c545e" providerId="ADAL" clId="{40561216-C3B6-4E03-B696-C2E8E46E1565}" dt="2021-03-02T14:52:00.094" v="159" actId="34122"/>
          <ac:inkMkLst>
            <pc:docMk/>
            <pc:sldMk cId="1642669177" sldId="482"/>
            <ac:inkMk id="63" creationId="{C0DC48F3-13CB-48CD-943B-D376DED3D452}"/>
          </ac:inkMkLst>
        </pc:inkChg>
        <pc:inkChg chg="add del mod">
          <ac:chgData name="Sherif Khattab" userId="c83b1e15-36f3-4f46-aceb-05aac24c545e" providerId="ADAL" clId="{40561216-C3B6-4E03-B696-C2E8E46E1565}" dt="2021-03-02T14:52:00.094" v="159" actId="34122"/>
          <ac:inkMkLst>
            <pc:docMk/>
            <pc:sldMk cId="1642669177" sldId="482"/>
            <ac:inkMk id="23552" creationId="{AD02388C-420C-4C10-A5B7-33825C4777B5}"/>
          </ac:inkMkLst>
        </pc:inkChg>
        <pc:inkChg chg="add mod">
          <ac:chgData name="Sherif Khattab" userId="c83b1e15-36f3-4f46-aceb-05aac24c545e" providerId="ADAL" clId="{40561216-C3B6-4E03-B696-C2E8E46E1565}" dt="2021-03-02T14:51:03.319" v="154"/>
          <ac:inkMkLst>
            <pc:docMk/>
            <pc:sldMk cId="1642669177" sldId="482"/>
            <ac:inkMk id="23556" creationId="{B63716A9-A45C-49C7-8CC0-3310F6B827F6}"/>
          </ac:inkMkLst>
        </pc:inkChg>
        <pc:inkChg chg="add del mod">
          <ac:chgData name="Sherif Khattab" userId="c83b1e15-36f3-4f46-aceb-05aac24c545e" providerId="ADAL" clId="{40561216-C3B6-4E03-B696-C2E8E46E1565}" dt="2021-03-02T14:52:00.094" v="159" actId="34122"/>
          <ac:inkMkLst>
            <pc:docMk/>
            <pc:sldMk cId="1642669177" sldId="482"/>
            <ac:inkMk id="23558" creationId="{12438C2F-B2BE-423F-8FB0-A8B24276FAA9}"/>
          </ac:inkMkLst>
        </pc:inkChg>
        <pc:inkChg chg="add del mod">
          <ac:chgData name="Sherif Khattab" userId="c83b1e15-36f3-4f46-aceb-05aac24c545e" providerId="ADAL" clId="{40561216-C3B6-4E03-B696-C2E8E46E1565}" dt="2021-03-02T14:52:00.094" v="159" actId="34122"/>
          <ac:inkMkLst>
            <pc:docMk/>
            <pc:sldMk cId="1642669177" sldId="482"/>
            <ac:inkMk id="23559" creationId="{63236EA0-8781-4E1D-ACC7-D2AB2BA2975A}"/>
          </ac:inkMkLst>
        </pc:inkChg>
        <pc:inkChg chg="add del mod">
          <ac:chgData name="Sherif Khattab" userId="c83b1e15-36f3-4f46-aceb-05aac24c545e" providerId="ADAL" clId="{40561216-C3B6-4E03-B696-C2E8E46E1565}" dt="2021-03-02T14:52:00.094" v="159" actId="34122"/>
          <ac:inkMkLst>
            <pc:docMk/>
            <pc:sldMk cId="1642669177" sldId="482"/>
            <ac:inkMk id="23560" creationId="{8296C127-E688-4138-8B46-A545AA74759F}"/>
          </ac:inkMkLst>
        </pc:inkChg>
        <pc:inkChg chg="add del mod">
          <ac:chgData name="Sherif Khattab" userId="c83b1e15-36f3-4f46-aceb-05aac24c545e" providerId="ADAL" clId="{40561216-C3B6-4E03-B696-C2E8E46E1565}" dt="2021-03-02T14:52:00.094" v="159" actId="34122"/>
          <ac:inkMkLst>
            <pc:docMk/>
            <pc:sldMk cId="1642669177" sldId="482"/>
            <ac:inkMk id="23561" creationId="{27B15F83-7325-42D6-B559-2D057C3A0C3F}"/>
          </ac:inkMkLst>
        </pc:inkChg>
        <pc:inkChg chg="add del mod">
          <ac:chgData name="Sherif Khattab" userId="c83b1e15-36f3-4f46-aceb-05aac24c545e" providerId="ADAL" clId="{40561216-C3B6-4E03-B696-C2E8E46E1565}" dt="2021-03-02T14:52:00.094" v="159" actId="34122"/>
          <ac:inkMkLst>
            <pc:docMk/>
            <pc:sldMk cId="1642669177" sldId="482"/>
            <ac:inkMk id="23562" creationId="{41609FE5-F416-4C74-A5D0-5EFA0CF8EF70}"/>
          </ac:inkMkLst>
        </pc:inkChg>
        <pc:inkChg chg="add mod">
          <ac:chgData name="Sherif Khattab" userId="c83b1e15-36f3-4f46-aceb-05aac24c545e" providerId="ADAL" clId="{40561216-C3B6-4E03-B696-C2E8E46E1565}" dt="2021-03-02T14:51:03.319" v="154"/>
          <ac:inkMkLst>
            <pc:docMk/>
            <pc:sldMk cId="1642669177" sldId="482"/>
            <ac:inkMk id="23564" creationId="{0479C8AE-E53D-4F3D-9A1F-0B3B4EF8E437}"/>
          </ac:inkMkLst>
        </pc:inkChg>
        <pc:inkChg chg="add mod">
          <ac:chgData name="Sherif Khattab" userId="c83b1e15-36f3-4f46-aceb-05aac24c545e" providerId="ADAL" clId="{40561216-C3B6-4E03-B696-C2E8E46E1565}" dt="2021-03-02T14:51:03.319" v="154"/>
          <ac:inkMkLst>
            <pc:docMk/>
            <pc:sldMk cId="1642669177" sldId="482"/>
            <ac:inkMk id="23565" creationId="{7EA1AC65-0991-4EAD-9289-5B6967D4C6A4}"/>
          </ac:inkMkLst>
        </pc:inkChg>
        <pc:inkChg chg="add del mod">
          <ac:chgData name="Sherif Khattab" userId="c83b1e15-36f3-4f46-aceb-05aac24c545e" providerId="ADAL" clId="{40561216-C3B6-4E03-B696-C2E8E46E1565}" dt="2021-03-02T14:52:00.094" v="159" actId="34122"/>
          <ac:inkMkLst>
            <pc:docMk/>
            <pc:sldMk cId="1642669177" sldId="482"/>
            <ac:inkMk id="23567" creationId="{B964468F-11D4-4449-BD5D-D276B04321BD}"/>
          </ac:inkMkLst>
        </pc:inkChg>
        <pc:inkChg chg="add del mod">
          <ac:chgData name="Sherif Khattab" userId="c83b1e15-36f3-4f46-aceb-05aac24c545e" providerId="ADAL" clId="{40561216-C3B6-4E03-B696-C2E8E46E1565}" dt="2021-03-02T14:52:00.094" v="159" actId="34122"/>
          <ac:inkMkLst>
            <pc:docMk/>
            <pc:sldMk cId="1642669177" sldId="482"/>
            <ac:inkMk id="23568" creationId="{B0D8423F-0857-4468-8FB1-850C348CC062}"/>
          </ac:inkMkLst>
        </pc:inkChg>
        <pc:inkChg chg="add del mod">
          <ac:chgData name="Sherif Khattab" userId="c83b1e15-36f3-4f46-aceb-05aac24c545e" providerId="ADAL" clId="{40561216-C3B6-4E03-B696-C2E8E46E1565}" dt="2021-03-02T14:52:00.094" v="159" actId="34122"/>
          <ac:inkMkLst>
            <pc:docMk/>
            <pc:sldMk cId="1642669177" sldId="482"/>
            <ac:inkMk id="23569" creationId="{E089F2E3-45EA-486B-A260-E766EB2A0258}"/>
          </ac:inkMkLst>
        </pc:inkChg>
        <pc:inkChg chg="add del mod">
          <ac:chgData name="Sherif Khattab" userId="c83b1e15-36f3-4f46-aceb-05aac24c545e" providerId="ADAL" clId="{40561216-C3B6-4E03-B696-C2E8E46E1565}" dt="2021-03-02T14:52:00.094" v="159" actId="34122"/>
          <ac:inkMkLst>
            <pc:docMk/>
            <pc:sldMk cId="1642669177" sldId="482"/>
            <ac:inkMk id="23570" creationId="{C315644A-BBCC-4823-9005-14F1A7FDE1C2}"/>
          </ac:inkMkLst>
        </pc:inkChg>
        <pc:inkChg chg="add del mod">
          <ac:chgData name="Sherif Khattab" userId="c83b1e15-36f3-4f46-aceb-05aac24c545e" providerId="ADAL" clId="{40561216-C3B6-4E03-B696-C2E8E46E1565}" dt="2021-03-02T14:52:00.094" v="159" actId="34122"/>
          <ac:inkMkLst>
            <pc:docMk/>
            <pc:sldMk cId="1642669177" sldId="482"/>
            <ac:inkMk id="23571" creationId="{4A65A549-A8AD-4542-8C89-6269FF5866D1}"/>
          </ac:inkMkLst>
        </pc:inkChg>
        <pc:inkChg chg="add del mod">
          <ac:chgData name="Sherif Khattab" userId="c83b1e15-36f3-4f46-aceb-05aac24c545e" providerId="ADAL" clId="{40561216-C3B6-4E03-B696-C2E8E46E1565}" dt="2021-03-02T14:52:00.094" v="159" actId="34122"/>
          <ac:inkMkLst>
            <pc:docMk/>
            <pc:sldMk cId="1642669177" sldId="482"/>
            <ac:inkMk id="23572" creationId="{B9C4A1FB-67E2-4BED-9908-CDD670C3D085}"/>
          </ac:inkMkLst>
        </pc:inkChg>
        <pc:inkChg chg="add del mod">
          <ac:chgData name="Sherif Khattab" userId="c83b1e15-36f3-4f46-aceb-05aac24c545e" providerId="ADAL" clId="{40561216-C3B6-4E03-B696-C2E8E46E1565}" dt="2021-03-02T14:52:00.094" v="159" actId="34122"/>
          <ac:inkMkLst>
            <pc:docMk/>
            <pc:sldMk cId="1642669177" sldId="482"/>
            <ac:inkMk id="23574" creationId="{5080E0A9-56D7-4D4F-A195-E284339CA129}"/>
          </ac:inkMkLst>
        </pc:inkChg>
        <pc:inkChg chg="add del mod">
          <ac:chgData name="Sherif Khattab" userId="c83b1e15-36f3-4f46-aceb-05aac24c545e" providerId="ADAL" clId="{40561216-C3B6-4E03-B696-C2E8E46E1565}" dt="2021-03-02T14:52:00.094" v="159" actId="34122"/>
          <ac:inkMkLst>
            <pc:docMk/>
            <pc:sldMk cId="1642669177" sldId="482"/>
            <ac:inkMk id="23576" creationId="{D0BE1369-00A5-44C7-8452-53D1B39882EE}"/>
          </ac:inkMkLst>
        </pc:inkChg>
        <pc:inkChg chg="add del mod">
          <ac:chgData name="Sherif Khattab" userId="c83b1e15-36f3-4f46-aceb-05aac24c545e" providerId="ADAL" clId="{40561216-C3B6-4E03-B696-C2E8E46E1565}" dt="2021-03-02T14:52:00.094" v="159" actId="34122"/>
          <ac:inkMkLst>
            <pc:docMk/>
            <pc:sldMk cId="1642669177" sldId="482"/>
            <ac:inkMk id="23577" creationId="{43BAB690-6EB8-4D2F-9260-3E735FEB4B2D}"/>
          </ac:inkMkLst>
        </pc:inkChg>
        <pc:inkChg chg="add del mod">
          <ac:chgData name="Sherif Khattab" userId="c83b1e15-36f3-4f46-aceb-05aac24c545e" providerId="ADAL" clId="{40561216-C3B6-4E03-B696-C2E8E46E1565}" dt="2021-03-02T14:52:00.094" v="159" actId="34122"/>
          <ac:inkMkLst>
            <pc:docMk/>
            <pc:sldMk cId="1642669177" sldId="482"/>
            <ac:inkMk id="23578" creationId="{83315C3A-A95B-42AC-9D6D-979EB8D173B6}"/>
          </ac:inkMkLst>
        </pc:inkChg>
        <pc:inkChg chg="add del mod">
          <ac:chgData name="Sherif Khattab" userId="c83b1e15-36f3-4f46-aceb-05aac24c545e" providerId="ADAL" clId="{40561216-C3B6-4E03-B696-C2E8E46E1565}" dt="2021-03-02T14:52:00.094" v="159" actId="34122"/>
          <ac:inkMkLst>
            <pc:docMk/>
            <pc:sldMk cId="1642669177" sldId="482"/>
            <ac:inkMk id="23579" creationId="{E04171F8-E595-4689-B13C-72E0E4EF4978}"/>
          </ac:inkMkLst>
        </pc:inkChg>
        <pc:inkChg chg="add del mod">
          <ac:chgData name="Sherif Khattab" userId="c83b1e15-36f3-4f46-aceb-05aac24c545e" providerId="ADAL" clId="{40561216-C3B6-4E03-B696-C2E8E46E1565}" dt="2021-03-02T14:52:00.094" v="159" actId="34122"/>
          <ac:inkMkLst>
            <pc:docMk/>
            <pc:sldMk cId="1642669177" sldId="482"/>
            <ac:inkMk id="23580" creationId="{E8FD612D-4AE1-407E-90A1-CE8B0F7F65A7}"/>
          </ac:inkMkLst>
        </pc:inkChg>
        <pc:inkChg chg="add del mod">
          <ac:chgData name="Sherif Khattab" userId="c83b1e15-36f3-4f46-aceb-05aac24c545e" providerId="ADAL" clId="{40561216-C3B6-4E03-B696-C2E8E46E1565}" dt="2021-03-02T14:52:00.094" v="159" actId="34122"/>
          <ac:inkMkLst>
            <pc:docMk/>
            <pc:sldMk cId="1642669177" sldId="482"/>
            <ac:inkMk id="23581" creationId="{C8D3D5B6-B190-475B-BF38-91CC60C733FE}"/>
          </ac:inkMkLst>
        </pc:inkChg>
        <pc:inkChg chg="add del mod">
          <ac:chgData name="Sherif Khattab" userId="c83b1e15-36f3-4f46-aceb-05aac24c545e" providerId="ADAL" clId="{40561216-C3B6-4E03-B696-C2E8E46E1565}" dt="2021-03-02T14:52:00.094" v="159" actId="34122"/>
          <ac:inkMkLst>
            <pc:docMk/>
            <pc:sldMk cId="1642669177" sldId="482"/>
            <ac:inkMk id="23583" creationId="{EC8BF6A4-0F25-47DF-8764-D97275EAA475}"/>
          </ac:inkMkLst>
        </pc:inkChg>
        <pc:inkChg chg="add del mod">
          <ac:chgData name="Sherif Khattab" userId="c83b1e15-36f3-4f46-aceb-05aac24c545e" providerId="ADAL" clId="{40561216-C3B6-4E03-B696-C2E8E46E1565}" dt="2021-03-02T14:52:00.094" v="159" actId="34122"/>
          <ac:inkMkLst>
            <pc:docMk/>
            <pc:sldMk cId="1642669177" sldId="482"/>
            <ac:inkMk id="23584" creationId="{57D69971-0B46-4623-8A6B-3B3C85BCFF69}"/>
          </ac:inkMkLst>
        </pc:inkChg>
        <pc:inkChg chg="add del mod">
          <ac:chgData name="Sherif Khattab" userId="c83b1e15-36f3-4f46-aceb-05aac24c545e" providerId="ADAL" clId="{40561216-C3B6-4E03-B696-C2E8E46E1565}" dt="2021-03-02T14:52:00.094" v="159" actId="34122"/>
          <ac:inkMkLst>
            <pc:docMk/>
            <pc:sldMk cId="1642669177" sldId="482"/>
            <ac:inkMk id="23585" creationId="{F8FC187E-9EB1-4A50-98B4-087073282546}"/>
          </ac:inkMkLst>
        </pc:inkChg>
        <pc:inkChg chg="add del mod">
          <ac:chgData name="Sherif Khattab" userId="c83b1e15-36f3-4f46-aceb-05aac24c545e" providerId="ADAL" clId="{40561216-C3B6-4E03-B696-C2E8E46E1565}" dt="2021-03-02T14:52:00.094" v="159" actId="34122"/>
          <ac:inkMkLst>
            <pc:docMk/>
            <pc:sldMk cId="1642669177" sldId="482"/>
            <ac:inkMk id="23586" creationId="{1AFE1D24-554E-45CD-A400-2E8FC12D5A0D}"/>
          </ac:inkMkLst>
        </pc:inkChg>
        <pc:inkChg chg="add del mod">
          <ac:chgData name="Sherif Khattab" userId="c83b1e15-36f3-4f46-aceb-05aac24c545e" providerId="ADAL" clId="{40561216-C3B6-4E03-B696-C2E8E46E1565}" dt="2021-03-02T14:52:00.094" v="159" actId="34122"/>
          <ac:inkMkLst>
            <pc:docMk/>
            <pc:sldMk cId="1642669177" sldId="482"/>
            <ac:inkMk id="23587" creationId="{FE9728E1-CAAA-43DC-B604-C9D45BF1646D}"/>
          </ac:inkMkLst>
        </pc:inkChg>
        <pc:inkChg chg="add del mod">
          <ac:chgData name="Sherif Khattab" userId="c83b1e15-36f3-4f46-aceb-05aac24c545e" providerId="ADAL" clId="{40561216-C3B6-4E03-B696-C2E8E46E1565}" dt="2021-03-02T14:52:00.094" v="159" actId="34122"/>
          <ac:inkMkLst>
            <pc:docMk/>
            <pc:sldMk cId="1642669177" sldId="482"/>
            <ac:inkMk id="23589" creationId="{0A0BC15D-6427-44BD-B8C5-2F74D103D233}"/>
          </ac:inkMkLst>
        </pc:inkChg>
        <pc:inkChg chg="add del mod">
          <ac:chgData name="Sherif Khattab" userId="c83b1e15-36f3-4f46-aceb-05aac24c545e" providerId="ADAL" clId="{40561216-C3B6-4E03-B696-C2E8E46E1565}" dt="2021-03-02T14:52:00.094" v="159" actId="34122"/>
          <ac:inkMkLst>
            <pc:docMk/>
            <pc:sldMk cId="1642669177" sldId="482"/>
            <ac:inkMk id="23590" creationId="{761307AF-16E1-4780-B3AC-E42AB02AF571}"/>
          </ac:inkMkLst>
        </pc:inkChg>
        <pc:inkChg chg="add del mod">
          <ac:chgData name="Sherif Khattab" userId="c83b1e15-36f3-4f46-aceb-05aac24c545e" providerId="ADAL" clId="{40561216-C3B6-4E03-B696-C2E8E46E1565}" dt="2021-03-02T14:52:00.094" v="159" actId="34122"/>
          <ac:inkMkLst>
            <pc:docMk/>
            <pc:sldMk cId="1642669177" sldId="482"/>
            <ac:inkMk id="23591" creationId="{800D8CDC-FCE4-4FC1-B795-A774356CBB49}"/>
          </ac:inkMkLst>
        </pc:inkChg>
        <pc:inkChg chg="add del mod">
          <ac:chgData name="Sherif Khattab" userId="c83b1e15-36f3-4f46-aceb-05aac24c545e" providerId="ADAL" clId="{40561216-C3B6-4E03-B696-C2E8E46E1565}" dt="2021-03-02T14:52:00.094" v="159" actId="34122"/>
          <ac:inkMkLst>
            <pc:docMk/>
            <pc:sldMk cId="1642669177" sldId="482"/>
            <ac:inkMk id="23593" creationId="{F6F54656-A8DD-4BC4-B253-D21DE17A2BDA}"/>
          </ac:inkMkLst>
        </pc:inkChg>
        <pc:inkChg chg="add del mod">
          <ac:chgData name="Sherif Khattab" userId="c83b1e15-36f3-4f46-aceb-05aac24c545e" providerId="ADAL" clId="{40561216-C3B6-4E03-B696-C2E8E46E1565}" dt="2021-03-02T14:52:00.094" v="159" actId="34122"/>
          <ac:inkMkLst>
            <pc:docMk/>
            <pc:sldMk cId="1642669177" sldId="482"/>
            <ac:inkMk id="23594" creationId="{78465BA3-A56F-46C3-84B4-E748C9D8C4F7}"/>
          </ac:inkMkLst>
        </pc:inkChg>
        <pc:inkChg chg="add del mod">
          <ac:chgData name="Sherif Khattab" userId="c83b1e15-36f3-4f46-aceb-05aac24c545e" providerId="ADAL" clId="{40561216-C3B6-4E03-B696-C2E8E46E1565}" dt="2021-03-02T14:52:00.094" v="159" actId="34122"/>
          <ac:inkMkLst>
            <pc:docMk/>
            <pc:sldMk cId="1642669177" sldId="482"/>
            <ac:inkMk id="23595" creationId="{3413CC97-C44F-4613-A28F-BFAE2FF5B565}"/>
          </ac:inkMkLst>
        </pc:inkChg>
        <pc:inkChg chg="add del mod">
          <ac:chgData name="Sherif Khattab" userId="c83b1e15-36f3-4f46-aceb-05aac24c545e" providerId="ADAL" clId="{40561216-C3B6-4E03-B696-C2E8E46E1565}" dt="2021-03-02T14:52:00.094" v="159" actId="34122"/>
          <ac:inkMkLst>
            <pc:docMk/>
            <pc:sldMk cId="1642669177" sldId="482"/>
            <ac:inkMk id="23596" creationId="{000CE992-2847-4DC1-8887-BD414802BB14}"/>
          </ac:inkMkLst>
        </pc:inkChg>
        <pc:inkChg chg="add del mod">
          <ac:chgData name="Sherif Khattab" userId="c83b1e15-36f3-4f46-aceb-05aac24c545e" providerId="ADAL" clId="{40561216-C3B6-4E03-B696-C2E8E46E1565}" dt="2021-03-02T14:52:00.094" v="159" actId="34122"/>
          <ac:inkMkLst>
            <pc:docMk/>
            <pc:sldMk cId="1642669177" sldId="482"/>
            <ac:inkMk id="23597" creationId="{CD3FC1F9-0F83-44E8-9E65-5863FD267F26}"/>
          </ac:inkMkLst>
        </pc:inkChg>
        <pc:inkChg chg="add mod">
          <ac:chgData name="Sherif Khattab" userId="c83b1e15-36f3-4f46-aceb-05aac24c545e" providerId="ADAL" clId="{40561216-C3B6-4E03-B696-C2E8E46E1565}" dt="2021-03-02T14:51:03.319" v="154"/>
          <ac:inkMkLst>
            <pc:docMk/>
            <pc:sldMk cId="1642669177" sldId="482"/>
            <ac:inkMk id="23598" creationId="{B74EE29C-272C-451D-824C-389F652DD6AC}"/>
          </ac:inkMkLst>
        </pc:inkChg>
        <pc:inkChg chg="add mod">
          <ac:chgData name="Sherif Khattab" userId="c83b1e15-36f3-4f46-aceb-05aac24c545e" providerId="ADAL" clId="{40561216-C3B6-4E03-B696-C2E8E46E1565}" dt="2021-03-02T14:51:03.319" v="154"/>
          <ac:inkMkLst>
            <pc:docMk/>
            <pc:sldMk cId="1642669177" sldId="482"/>
            <ac:inkMk id="23599" creationId="{C42E0A56-A1DA-4DCB-B2B6-5DACFFE47D84}"/>
          </ac:inkMkLst>
        </pc:inkChg>
        <pc:inkChg chg="add del mod">
          <ac:chgData name="Sherif Khattab" userId="c83b1e15-36f3-4f46-aceb-05aac24c545e" providerId="ADAL" clId="{40561216-C3B6-4E03-B696-C2E8E46E1565}" dt="2021-03-02T14:52:00.094" v="159" actId="34122"/>
          <ac:inkMkLst>
            <pc:docMk/>
            <pc:sldMk cId="1642669177" sldId="482"/>
            <ac:inkMk id="23601" creationId="{4600B491-531D-4F6E-984B-B178D34304DB}"/>
          </ac:inkMkLst>
        </pc:inkChg>
        <pc:inkChg chg="add del mod">
          <ac:chgData name="Sherif Khattab" userId="c83b1e15-36f3-4f46-aceb-05aac24c545e" providerId="ADAL" clId="{40561216-C3B6-4E03-B696-C2E8E46E1565}" dt="2021-03-02T14:52:00.094" v="159" actId="34122"/>
          <ac:inkMkLst>
            <pc:docMk/>
            <pc:sldMk cId="1642669177" sldId="482"/>
            <ac:inkMk id="23602" creationId="{8590EC06-81B8-4E62-AD56-2D9C619CB4E8}"/>
          </ac:inkMkLst>
        </pc:inkChg>
        <pc:inkChg chg="add del mod">
          <ac:chgData name="Sherif Khattab" userId="c83b1e15-36f3-4f46-aceb-05aac24c545e" providerId="ADAL" clId="{40561216-C3B6-4E03-B696-C2E8E46E1565}" dt="2021-03-02T14:52:00.094" v="159" actId="34122"/>
          <ac:inkMkLst>
            <pc:docMk/>
            <pc:sldMk cId="1642669177" sldId="482"/>
            <ac:inkMk id="23603" creationId="{03F7B552-AE73-4E25-8F31-904011C9E0C4}"/>
          </ac:inkMkLst>
        </pc:inkChg>
        <pc:inkChg chg="add del mod">
          <ac:chgData name="Sherif Khattab" userId="c83b1e15-36f3-4f46-aceb-05aac24c545e" providerId="ADAL" clId="{40561216-C3B6-4E03-B696-C2E8E46E1565}" dt="2021-03-02T14:52:00.094" v="159" actId="34122"/>
          <ac:inkMkLst>
            <pc:docMk/>
            <pc:sldMk cId="1642669177" sldId="482"/>
            <ac:inkMk id="23604" creationId="{3FC31064-F965-406B-A00C-AB8E71B83EEB}"/>
          </ac:inkMkLst>
        </pc:inkChg>
        <pc:inkChg chg="add del mod">
          <ac:chgData name="Sherif Khattab" userId="c83b1e15-36f3-4f46-aceb-05aac24c545e" providerId="ADAL" clId="{40561216-C3B6-4E03-B696-C2E8E46E1565}" dt="2021-03-02T14:52:00.094" v="159" actId="34122"/>
          <ac:inkMkLst>
            <pc:docMk/>
            <pc:sldMk cId="1642669177" sldId="482"/>
            <ac:inkMk id="23605" creationId="{BA80DF44-2335-4B14-BC94-240A38AC9B9A}"/>
          </ac:inkMkLst>
        </pc:inkChg>
        <pc:inkChg chg="add del mod">
          <ac:chgData name="Sherif Khattab" userId="c83b1e15-36f3-4f46-aceb-05aac24c545e" providerId="ADAL" clId="{40561216-C3B6-4E03-B696-C2E8E46E1565}" dt="2021-03-02T14:52:00.094" v="159" actId="34122"/>
          <ac:inkMkLst>
            <pc:docMk/>
            <pc:sldMk cId="1642669177" sldId="482"/>
            <ac:inkMk id="23606" creationId="{7177B574-128A-4148-8516-BF3A12E8EF37}"/>
          </ac:inkMkLst>
        </pc:inkChg>
        <pc:inkChg chg="add mod">
          <ac:chgData name="Sherif Khattab" userId="c83b1e15-36f3-4f46-aceb-05aac24c545e" providerId="ADAL" clId="{40561216-C3B6-4E03-B696-C2E8E46E1565}" dt="2021-03-02T14:51:03.319" v="154"/>
          <ac:inkMkLst>
            <pc:docMk/>
            <pc:sldMk cId="1642669177" sldId="482"/>
            <ac:inkMk id="23608" creationId="{BA6A7D11-EF81-45BF-AA2C-83A7517795B6}"/>
          </ac:inkMkLst>
        </pc:inkChg>
        <pc:inkChg chg="add del mod">
          <ac:chgData name="Sherif Khattab" userId="c83b1e15-36f3-4f46-aceb-05aac24c545e" providerId="ADAL" clId="{40561216-C3B6-4E03-B696-C2E8E46E1565}" dt="2021-03-02T14:52:00.094" v="159" actId="34122"/>
          <ac:inkMkLst>
            <pc:docMk/>
            <pc:sldMk cId="1642669177" sldId="482"/>
            <ac:inkMk id="23609" creationId="{F2CCC1AD-B6A2-4AE2-B407-C08CF6614221}"/>
          </ac:inkMkLst>
        </pc:inkChg>
        <pc:inkChg chg="add mod">
          <ac:chgData name="Sherif Khattab" userId="c83b1e15-36f3-4f46-aceb-05aac24c545e" providerId="ADAL" clId="{40561216-C3B6-4E03-B696-C2E8E46E1565}" dt="2021-03-02T14:51:03.319" v="154"/>
          <ac:inkMkLst>
            <pc:docMk/>
            <pc:sldMk cId="1642669177" sldId="482"/>
            <ac:inkMk id="23610" creationId="{3E34209D-E281-4CD5-914A-A4533596149C}"/>
          </ac:inkMkLst>
        </pc:inkChg>
        <pc:inkChg chg="add del mod">
          <ac:chgData name="Sherif Khattab" userId="c83b1e15-36f3-4f46-aceb-05aac24c545e" providerId="ADAL" clId="{40561216-C3B6-4E03-B696-C2E8E46E1565}" dt="2021-03-02T14:52:00.094" v="159" actId="34122"/>
          <ac:inkMkLst>
            <pc:docMk/>
            <pc:sldMk cId="1642669177" sldId="482"/>
            <ac:inkMk id="23611" creationId="{B7A2D2D7-D75E-428C-95C6-00440C5C943D}"/>
          </ac:inkMkLst>
        </pc:inkChg>
        <pc:inkChg chg="add del mod">
          <ac:chgData name="Sherif Khattab" userId="c83b1e15-36f3-4f46-aceb-05aac24c545e" providerId="ADAL" clId="{40561216-C3B6-4E03-B696-C2E8E46E1565}" dt="2021-03-02T14:52:00.094" v="159" actId="34122"/>
          <ac:inkMkLst>
            <pc:docMk/>
            <pc:sldMk cId="1642669177" sldId="482"/>
            <ac:inkMk id="23612" creationId="{26AF0E91-A159-4BC6-BCB4-C91EF1ED0ED6}"/>
          </ac:inkMkLst>
        </pc:inkChg>
        <pc:inkChg chg="add del mod">
          <ac:chgData name="Sherif Khattab" userId="c83b1e15-36f3-4f46-aceb-05aac24c545e" providerId="ADAL" clId="{40561216-C3B6-4E03-B696-C2E8E46E1565}" dt="2021-03-02T14:52:00.094" v="159" actId="34122"/>
          <ac:inkMkLst>
            <pc:docMk/>
            <pc:sldMk cId="1642669177" sldId="482"/>
            <ac:inkMk id="23613" creationId="{2469BD39-75EF-494D-8C4E-A483A92377E7}"/>
          </ac:inkMkLst>
        </pc:inkChg>
        <pc:inkChg chg="add del mod">
          <ac:chgData name="Sherif Khattab" userId="c83b1e15-36f3-4f46-aceb-05aac24c545e" providerId="ADAL" clId="{40561216-C3B6-4E03-B696-C2E8E46E1565}" dt="2021-03-02T14:52:00.094" v="159" actId="34122"/>
          <ac:inkMkLst>
            <pc:docMk/>
            <pc:sldMk cId="1642669177" sldId="482"/>
            <ac:inkMk id="23614" creationId="{E97D3BC2-502B-4A90-8A64-126AA52F761D}"/>
          </ac:inkMkLst>
        </pc:inkChg>
        <pc:inkChg chg="add mod">
          <ac:chgData name="Sherif Khattab" userId="c83b1e15-36f3-4f46-aceb-05aac24c545e" providerId="ADAL" clId="{40561216-C3B6-4E03-B696-C2E8E46E1565}" dt="2021-03-02T14:51:03.319" v="154"/>
          <ac:inkMkLst>
            <pc:docMk/>
            <pc:sldMk cId="1642669177" sldId="482"/>
            <ac:inkMk id="23615" creationId="{2B0D0797-9EEE-4D91-AF8D-E8FBFB4E297B}"/>
          </ac:inkMkLst>
        </pc:inkChg>
        <pc:inkChg chg="add mod">
          <ac:chgData name="Sherif Khattab" userId="c83b1e15-36f3-4f46-aceb-05aac24c545e" providerId="ADAL" clId="{40561216-C3B6-4E03-B696-C2E8E46E1565}" dt="2021-03-02T14:51:03.319" v="154"/>
          <ac:inkMkLst>
            <pc:docMk/>
            <pc:sldMk cId="1642669177" sldId="482"/>
            <ac:inkMk id="23616" creationId="{86AA7C6B-FD04-47DE-BE82-A904A93543C0}"/>
          </ac:inkMkLst>
        </pc:inkChg>
        <pc:inkChg chg="add del mod">
          <ac:chgData name="Sherif Khattab" userId="c83b1e15-36f3-4f46-aceb-05aac24c545e" providerId="ADAL" clId="{40561216-C3B6-4E03-B696-C2E8E46E1565}" dt="2021-03-02T14:52:00.094" v="159" actId="34122"/>
          <ac:inkMkLst>
            <pc:docMk/>
            <pc:sldMk cId="1642669177" sldId="482"/>
            <ac:inkMk id="23618" creationId="{7885FCFD-9E51-4798-937D-FC677012C7A3}"/>
          </ac:inkMkLst>
        </pc:inkChg>
        <pc:inkChg chg="add del mod">
          <ac:chgData name="Sherif Khattab" userId="c83b1e15-36f3-4f46-aceb-05aac24c545e" providerId="ADAL" clId="{40561216-C3B6-4E03-B696-C2E8E46E1565}" dt="2021-03-02T14:52:00.094" v="159" actId="34122"/>
          <ac:inkMkLst>
            <pc:docMk/>
            <pc:sldMk cId="1642669177" sldId="482"/>
            <ac:inkMk id="23619" creationId="{79D41083-0D19-4C14-82F6-CD13C5D9C693}"/>
          </ac:inkMkLst>
        </pc:inkChg>
        <pc:inkChg chg="add del mod">
          <ac:chgData name="Sherif Khattab" userId="c83b1e15-36f3-4f46-aceb-05aac24c545e" providerId="ADAL" clId="{40561216-C3B6-4E03-B696-C2E8E46E1565}" dt="2021-03-02T14:52:00.094" v="159" actId="34122"/>
          <ac:inkMkLst>
            <pc:docMk/>
            <pc:sldMk cId="1642669177" sldId="482"/>
            <ac:inkMk id="23620" creationId="{24B119B8-5039-4266-AC48-9D21FCF3E307}"/>
          </ac:inkMkLst>
        </pc:inkChg>
        <pc:inkChg chg="add del mod">
          <ac:chgData name="Sherif Khattab" userId="c83b1e15-36f3-4f46-aceb-05aac24c545e" providerId="ADAL" clId="{40561216-C3B6-4E03-B696-C2E8E46E1565}" dt="2021-03-02T14:52:00.094" v="159" actId="34122"/>
          <ac:inkMkLst>
            <pc:docMk/>
            <pc:sldMk cId="1642669177" sldId="482"/>
            <ac:inkMk id="23621" creationId="{6D7BD5D4-E73B-43DC-80EE-EB90A1C33750}"/>
          </ac:inkMkLst>
        </pc:inkChg>
        <pc:inkChg chg="add del mod">
          <ac:chgData name="Sherif Khattab" userId="c83b1e15-36f3-4f46-aceb-05aac24c545e" providerId="ADAL" clId="{40561216-C3B6-4E03-B696-C2E8E46E1565}" dt="2021-03-02T14:52:00.094" v="159" actId="34122"/>
          <ac:inkMkLst>
            <pc:docMk/>
            <pc:sldMk cId="1642669177" sldId="482"/>
            <ac:inkMk id="23622" creationId="{4D4EAF63-EE39-4E18-9659-6169D13CA5C8}"/>
          </ac:inkMkLst>
        </pc:inkChg>
        <pc:inkChg chg="add mod">
          <ac:chgData name="Sherif Khattab" userId="c83b1e15-36f3-4f46-aceb-05aac24c545e" providerId="ADAL" clId="{40561216-C3B6-4E03-B696-C2E8E46E1565}" dt="2021-03-02T14:51:03.319" v="154"/>
          <ac:inkMkLst>
            <pc:docMk/>
            <pc:sldMk cId="1642669177" sldId="482"/>
            <ac:inkMk id="23624" creationId="{D419C405-99F4-4F0D-9F98-C40C001FA051}"/>
          </ac:inkMkLst>
        </pc:inkChg>
        <pc:inkChg chg="add mod">
          <ac:chgData name="Sherif Khattab" userId="c83b1e15-36f3-4f46-aceb-05aac24c545e" providerId="ADAL" clId="{40561216-C3B6-4E03-B696-C2E8E46E1565}" dt="2021-03-02T14:51:03.319" v="154"/>
          <ac:inkMkLst>
            <pc:docMk/>
            <pc:sldMk cId="1642669177" sldId="482"/>
            <ac:inkMk id="23625" creationId="{A9DB4019-7694-44E2-A1C8-EF5452E86B18}"/>
          </ac:inkMkLst>
        </pc:inkChg>
        <pc:inkChg chg="add mod">
          <ac:chgData name="Sherif Khattab" userId="c83b1e15-36f3-4f46-aceb-05aac24c545e" providerId="ADAL" clId="{40561216-C3B6-4E03-B696-C2E8E46E1565}" dt="2021-03-02T14:51:03.319" v="154"/>
          <ac:inkMkLst>
            <pc:docMk/>
            <pc:sldMk cId="1642669177" sldId="482"/>
            <ac:inkMk id="23626" creationId="{C04CDA8C-2567-4A9F-8A27-EB6631A00C21}"/>
          </ac:inkMkLst>
        </pc:inkChg>
        <pc:inkChg chg="add del mod">
          <ac:chgData name="Sherif Khattab" userId="c83b1e15-36f3-4f46-aceb-05aac24c545e" providerId="ADAL" clId="{40561216-C3B6-4E03-B696-C2E8E46E1565}" dt="2021-03-02T14:52:00.094" v="159" actId="34122"/>
          <ac:inkMkLst>
            <pc:docMk/>
            <pc:sldMk cId="1642669177" sldId="482"/>
            <ac:inkMk id="23628" creationId="{824341E5-890B-407F-B1BE-9B78A2A9E2B4}"/>
          </ac:inkMkLst>
        </pc:inkChg>
        <pc:inkChg chg="add del mod">
          <ac:chgData name="Sherif Khattab" userId="c83b1e15-36f3-4f46-aceb-05aac24c545e" providerId="ADAL" clId="{40561216-C3B6-4E03-B696-C2E8E46E1565}" dt="2021-03-02T14:52:00.094" v="159" actId="34122"/>
          <ac:inkMkLst>
            <pc:docMk/>
            <pc:sldMk cId="1642669177" sldId="482"/>
            <ac:inkMk id="23629" creationId="{8BE513DE-0C6E-47B3-9970-4D0D1E305B21}"/>
          </ac:inkMkLst>
        </pc:inkChg>
        <pc:inkChg chg="add del mod">
          <ac:chgData name="Sherif Khattab" userId="c83b1e15-36f3-4f46-aceb-05aac24c545e" providerId="ADAL" clId="{40561216-C3B6-4E03-B696-C2E8E46E1565}" dt="2021-03-02T14:52:00.094" v="159" actId="34122"/>
          <ac:inkMkLst>
            <pc:docMk/>
            <pc:sldMk cId="1642669177" sldId="482"/>
            <ac:inkMk id="23630" creationId="{EC82A30E-FFDC-47C5-87E3-9388A7B5B046}"/>
          </ac:inkMkLst>
        </pc:inkChg>
        <pc:inkChg chg="add del mod">
          <ac:chgData name="Sherif Khattab" userId="c83b1e15-36f3-4f46-aceb-05aac24c545e" providerId="ADAL" clId="{40561216-C3B6-4E03-B696-C2E8E46E1565}" dt="2021-03-02T14:52:00.094" v="159" actId="34122"/>
          <ac:inkMkLst>
            <pc:docMk/>
            <pc:sldMk cId="1642669177" sldId="482"/>
            <ac:inkMk id="23631" creationId="{0FE3A3DE-45F3-469A-980B-10731851D126}"/>
          </ac:inkMkLst>
        </pc:inkChg>
        <pc:inkChg chg="add del mod">
          <ac:chgData name="Sherif Khattab" userId="c83b1e15-36f3-4f46-aceb-05aac24c545e" providerId="ADAL" clId="{40561216-C3B6-4E03-B696-C2E8E46E1565}" dt="2021-03-02T14:52:00.094" v="159" actId="34122"/>
          <ac:inkMkLst>
            <pc:docMk/>
            <pc:sldMk cId="1642669177" sldId="482"/>
            <ac:inkMk id="23632" creationId="{0F2CE510-9FBD-49AC-8B30-FD52B2C9709C}"/>
          </ac:inkMkLst>
        </pc:inkChg>
        <pc:inkChg chg="add mod">
          <ac:chgData name="Sherif Khattab" userId="c83b1e15-36f3-4f46-aceb-05aac24c545e" providerId="ADAL" clId="{40561216-C3B6-4E03-B696-C2E8E46E1565}" dt="2021-03-02T14:51:03.319" v="154"/>
          <ac:inkMkLst>
            <pc:docMk/>
            <pc:sldMk cId="1642669177" sldId="482"/>
            <ac:inkMk id="23634" creationId="{39367AD8-5239-461A-8039-12F379453AF5}"/>
          </ac:inkMkLst>
        </pc:inkChg>
        <pc:inkChg chg="add mod">
          <ac:chgData name="Sherif Khattab" userId="c83b1e15-36f3-4f46-aceb-05aac24c545e" providerId="ADAL" clId="{40561216-C3B6-4E03-B696-C2E8E46E1565}" dt="2021-03-02T14:51:03.319" v="154"/>
          <ac:inkMkLst>
            <pc:docMk/>
            <pc:sldMk cId="1642669177" sldId="482"/>
            <ac:inkMk id="23635" creationId="{D75C35D5-6EAF-4D2F-9125-85118AE3B449}"/>
          </ac:inkMkLst>
        </pc:inkChg>
        <pc:inkChg chg="add del mod">
          <ac:chgData name="Sherif Khattab" userId="c83b1e15-36f3-4f46-aceb-05aac24c545e" providerId="ADAL" clId="{40561216-C3B6-4E03-B696-C2E8E46E1565}" dt="2021-03-02T14:52:00.094" v="159" actId="34122"/>
          <ac:inkMkLst>
            <pc:docMk/>
            <pc:sldMk cId="1642669177" sldId="482"/>
            <ac:inkMk id="23636" creationId="{353DBCFD-1E6D-4A02-B8E9-62C8F6213BA5}"/>
          </ac:inkMkLst>
        </pc:inkChg>
        <pc:inkChg chg="add del mod">
          <ac:chgData name="Sherif Khattab" userId="c83b1e15-36f3-4f46-aceb-05aac24c545e" providerId="ADAL" clId="{40561216-C3B6-4E03-B696-C2E8E46E1565}" dt="2021-03-02T14:52:00.094" v="159" actId="34122"/>
          <ac:inkMkLst>
            <pc:docMk/>
            <pc:sldMk cId="1642669177" sldId="482"/>
            <ac:inkMk id="23637" creationId="{83EED6AE-2F58-4157-BCF9-A04D0A3CCE0E}"/>
          </ac:inkMkLst>
        </pc:inkChg>
        <pc:inkChg chg="add del mod">
          <ac:chgData name="Sherif Khattab" userId="c83b1e15-36f3-4f46-aceb-05aac24c545e" providerId="ADAL" clId="{40561216-C3B6-4E03-B696-C2E8E46E1565}" dt="2021-03-02T14:52:00.094" v="159" actId="34122"/>
          <ac:inkMkLst>
            <pc:docMk/>
            <pc:sldMk cId="1642669177" sldId="482"/>
            <ac:inkMk id="23638" creationId="{95A62852-829F-4938-A7CD-BC8BE244C23B}"/>
          </ac:inkMkLst>
        </pc:inkChg>
        <pc:inkChg chg="add del mod">
          <ac:chgData name="Sherif Khattab" userId="c83b1e15-36f3-4f46-aceb-05aac24c545e" providerId="ADAL" clId="{40561216-C3B6-4E03-B696-C2E8E46E1565}" dt="2021-03-02T14:52:00.094" v="159" actId="34122"/>
          <ac:inkMkLst>
            <pc:docMk/>
            <pc:sldMk cId="1642669177" sldId="482"/>
            <ac:inkMk id="23639" creationId="{C1893F75-521C-4191-ADE3-54E61C603FFB}"/>
          </ac:inkMkLst>
        </pc:inkChg>
        <pc:inkChg chg="add del mod">
          <ac:chgData name="Sherif Khattab" userId="c83b1e15-36f3-4f46-aceb-05aac24c545e" providerId="ADAL" clId="{40561216-C3B6-4E03-B696-C2E8E46E1565}" dt="2021-03-02T14:52:00.094" v="159" actId="34122"/>
          <ac:inkMkLst>
            <pc:docMk/>
            <pc:sldMk cId="1642669177" sldId="482"/>
            <ac:inkMk id="23640" creationId="{5771F703-5DC7-4AE6-AEB3-12B9F3D35312}"/>
          </ac:inkMkLst>
        </pc:inkChg>
        <pc:inkChg chg="add del mod">
          <ac:chgData name="Sherif Khattab" userId="c83b1e15-36f3-4f46-aceb-05aac24c545e" providerId="ADAL" clId="{40561216-C3B6-4E03-B696-C2E8E46E1565}" dt="2021-03-02T14:52:00.094" v="159" actId="34122"/>
          <ac:inkMkLst>
            <pc:docMk/>
            <pc:sldMk cId="1642669177" sldId="482"/>
            <ac:inkMk id="23641" creationId="{9A2A94DF-3D7E-4EED-B604-5D8B817342D6}"/>
          </ac:inkMkLst>
        </pc:inkChg>
        <pc:inkChg chg="add del mod">
          <ac:chgData name="Sherif Khattab" userId="c83b1e15-36f3-4f46-aceb-05aac24c545e" providerId="ADAL" clId="{40561216-C3B6-4E03-B696-C2E8E46E1565}" dt="2021-03-02T14:52:00.094" v="159" actId="34122"/>
          <ac:inkMkLst>
            <pc:docMk/>
            <pc:sldMk cId="1642669177" sldId="482"/>
            <ac:inkMk id="23642" creationId="{584289BE-C536-48B0-A5C3-93147F9B5CFD}"/>
          </ac:inkMkLst>
        </pc:inkChg>
        <pc:inkChg chg="add mod">
          <ac:chgData name="Sherif Khattab" userId="c83b1e15-36f3-4f46-aceb-05aac24c545e" providerId="ADAL" clId="{40561216-C3B6-4E03-B696-C2E8E46E1565}" dt="2021-03-02T14:51:03.319" v="154"/>
          <ac:inkMkLst>
            <pc:docMk/>
            <pc:sldMk cId="1642669177" sldId="482"/>
            <ac:inkMk id="23643" creationId="{E9DA26D0-0603-4013-B1FC-7913D6E83285}"/>
          </ac:inkMkLst>
        </pc:inkChg>
        <pc:inkChg chg="add del mod">
          <ac:chgData name="Sherif Khattab" userId="c83b1e15-36f3-4f46-aceb-05aac24c545e" providerId="ADAL" clId="{40561216-C3B6-4E03-B696-C2E8E46E1565}" dt="2021-03-02T14:52:00.094" v="159" actId="34122"/>
          <ac:inkMkLst>
            <pc:docMk/>
            <pc:sldMk cId="1642669177" sldId="482"/>
            <ac:inkMk id="23644" creationId="{9CABADF0-6AAD-4A09-B71F-7EFD9B3CCEA3}"/>
          </ac:inkMkLst>
        </pc:inkChg>
        <pc:inkChg chg="add del mod">
          <ac:chgData name="Sherif Khattab" userId="c83b1e15-36f3-4f46-aceb-05aac24c545e" providerId="ADAL" clId="{40561216-C3B6-4E03-B696-C2E8E46E1565}" dt="2021-03-02T14:52:00.094" v="159" actId="34122"/>
          <ac:inkMkLst>
            <pc:docMk/>
            <pc:sldMk cId="1642669177" sldId="482"/>
            <ac:inkMk id="23645" creationId="{649AA80D-2452-4822-8F19-4001909D7429}"/>
          </ac:inkMkLst>
        </pc:inkChg>
        <pc:inkChg chg="add del mod">
          <ac:chgData name="Sherif Khattab" userId="c83b1e15-36f3-4f46-aceb-05aac24c545e" providerId="ADAL" clId="{40561216-C3B6-4E03-B696-C2E8E46E1565}" dt="2021-03-02T14:52:00.094" v="159" actId="34122"/>
          <ac:inkMkLst>
            <pc:docMk/>
            <pc:sldMk cId="1642669177" sldId="482"/>
            <ac:inkMk id="23646" creationId="{87B366E5-7624-47F3-A592-581796E12957}"/>
          </ac:inkMkLst>
        </pc:inkChg>
        <pc:inkChg chg="add mod">
          <ac:chgData name="Sherif Khattab" userId="c83b1e15-36f3-4f46-aceb-05aac24c545e" providerId="ADAL" clId="{40561216-C3B6-4E03-B696-C2E8E46E1565}" dt="2021-03-02T14:51:03.319" v="154"/>
          <ac:inkMkLst>
            <pc:docMk/>
            <pc:sldMk cId="1642669177" sldId="482"/>
            <ac:inkMk id="23648" creationId="{3F89BC67-AB21-4050-9493-6CA93740F5F8}"/>
          </ac:inkMkLst>
        </pc:inkChg>
        <pc:inkChg chg="add mod">
          <ac:chgData name="Sherif Khattab" userId="c83b1e15-36f3-4f46-aceb-05aac24c545e" providerId="ADAL" clId="{40561216-C3B6-4E03-B696-C2E8E46E1565}" dt="2021-03-02T14:51:03.319" v="154"/>
          <ac:inkMkLst>
            <pc:docMk/>
            <pc:sldMk cId="1642669177" sldId="482"/>
            <ac:inkMk id="23649" creationId="{B2C35B3E-1E36-4705-B4A3-28616001D1F4}"/>
          </ac:inkMkLst>
        </pc:inkChg>
        <pc:inkChg chg="add del mod">
          <ac:chgData name="Sherif Khattab" userId="c83b1e15-36f3-4f46-aceb-05aac24c545e" providerId="ADAL" clId="{40561216-C3B6-4E03-B696-C2E8E46E1565}" dt="2021-03-02T14:52:00.094" v="159" actId="34122"/>
          <ac:inkMkLst>
            <pc:docMk/>
            <pc:sldMk cId="1642669177" sldId="482"/>
            <ac:inkMk id="23650" creationId="{BE0BDF15-3B86-4510-92D9-8E02FFE272AF}"/>
          </ac:inkMkLst>
        </pc:inkChg>
        <pc:inkChg chg="add del mod">
          <ac:chgData name="Sherif Khattab" userId="c83b1e15-36f3-4f46-aceb-05aac24c545e" providerId="ADAL" clId="{40561216-C3B6-4E03-B696-C2E8E46E1565}" dt="2021-03-02T14:52:00.094" v="159" actId="34122"/>
          <ac:inkMkLst>
            <pc:docMk/>
            <pc:sldMk cId="1642669177" sldId="482"/>
            <ac:inkMk id="23651" creationId="{C741CB12-32FC-4B89-A891-3987A6E6647D}"/>
          </ac:inkMkLst>
        </pc:inkChg>
        <pc:inkChg chg="add del mod">
          <ac:chgData name="Sherif Khattab" userId="c83b1e15-36f3-4f46-aceb-05aac24c545e" providerId="ADAL" clId="{40561216-C3B6-4E03-B696-C2E8E46E1565}" dt="2021-03-02T14:52:00.094" v="159" actId="34122"/>
          <ac:inkMkLst>
            <pc:docMk/>
            <pc:sldMk cId="1642669177" sldId="482"/>
            <ac:inkMk id="23652" creationId="{097A411A-2F8F-4EDF-A93C-A1916E46CE58}"/>
          </ac:inkMkLst>
        </pc:inkChg>
        <pc:inkChg chg="add mod">
          <ac:chgData name="Sherif Khattab" userId="c83b1e15-36f3-4f46-aceb-05aac24c545e" providerId="ADAL" clId="{40561216-C3B6-4E03-B696-C2E8E46E1565}" dt="2021-03-02T14:51:03.319" v="154"/>
          <ac:inkMkLst>
            <pc:docMk/>
            <pc:sldMk cId="1642669177" sldId="482"/>
            <ac:inkMk id="23654" creationId="{0CDA8FA7-3F42-425F-B69F-09FE422E6C20}"/>
          </ac:inkMkLst>
        </pc:inkChg>
        <pc:inkChg chg="add mod">
          <ac:chgData name="Sherif Khattab" userId="c83b1e15-36f3-4f46-aceb-05aac24c545e" providerId="ADAL" clId="{40561216-C3B6-4E03-B696-C2E8E46E1565}" dt="2021-03-02T14:51:03.319" v="154"/>
          <ac:inkMkLst>
            <pc:docMk/>
            <pc:sldMk cId="1642669177" sldId="482"/>
            <ac:inkMk id="23655" creationId="{74C0E38C-8C81-4F69-B2AF-AD53E6E6D970}"/>
          </ac:inkMkLst>
        </pc:inkChg>
        <pc:inkChg chg="add mod">
          <ac:chgData name="Sherif Khattab" userId="c83b1e15-36f3-4f46-aceb-05aac24c545e" providerId="ADAL" clId="{40561216-C3B6-4E03-B696-C2E8E46E1565}" dt="2021-03-02T14:51:03.319" v="154"/>
          <ac:inkMkLst>
            <pc:docMk/>
            <pc:sldMk cId="1642669177" sldId="482"/>
            <ac:inkMk id="23656" creationId="{85585060-B696-4403-8C88-50A6053DBD02}"/>
          </ac:inkMkLst>
        </pc:inkChg>
        <pc:inkChg chg="add mod">
          <ac:chgData name="Sherif Khattab" userId="c83b1e15-36f3-4f46-aceb-05aac24c545e" providerId="ADAL" clId="{40561216-C3B6-4E03-B696-C2E8E46E1565}" dt="2021-03-02T14:51:03.319" v="154"/>
          <ac:inkMkLst>
            <pc:docMk/>
            <pc:sldMk cId="1642669177" sldId="482"/>
            <ac:inkMk id="23657" creationId="{9236DFEA-42B0-4A18-8DB8-43023CBA1AAF}"/>
          </ac:inkMkLst>
        </pc:inkChg>
        <pc:inkChg chg="add mod">
          <ac:chgData name="Sherif Khattab" userId="c83b1e15-36f3-4f46-aceb-05aac24c545e" providerId="ADAL" clId="{40561216-C3B6-4E03-B696-C2E8E46E1565}" dt="2021-03-02T14:51:03.319" v="154"/>
          <ac:inkMkLst>
            <pc:docMk/>
            <pc:sldMk cId="1642669177" sldId="482"/>
            <ac:inkMk id="23658" creationId="{BE3E7B86-3514-4C72-91AF-4648475E24F2}"/>
          </ac:inkMkLst>
        </pc:inkChg>
        <pc:inkChg chg="add mod">
          <ac:chgData name="Sherif Khattab" userId="c83b1e15-36f3-4f46-aceb-05aac24c545e" providerId="ADAL" clId="{40561216-C3B6-4E03-B696-C2E8E46E1565}" dt="2021-03-02T14:51:03.319" v="154"/>
          <ac:inkMkLst>
            <pc:docMk/>
            <pc:sldMk cId="1642669177" sldId="482"/>
            <ac:inkMk id="23660" creationId="{EB9F504E-52DF-4A05-AB88-BDF5876CA8B9}"/>
          </ac:inkMkLst>
        </pc:inkChg>
        <pc:inkChg chg="add mod">
          <ac:chgData name="Sherif Khattab" userId="c83b1e15-36f3-4f46-aceb-05aac24c545e" providerId="ADAL" clId="{40561216-C3B6-4E03-B696-C2E8E46E1565}" dt="2021-03-02T14:51:03.319" v="154"/>
          <ac:inkMkLst>
            <pc:docMk/>
            <pc:sldMk cId="1642669177" sldId="482"/>
            <ac:inkMk id="23661" creationId="{C9612645-0493-443C-9C82-A267BE047D35}"/>
          </ac:inkMkLst>
        </pc:inkChg>
        <pc:inkChg chg="add del mod">
          <ac:chgData name="Sherif Khattab" userId="c83b1e15-36f3-4f46-aceb-05aac24c545e" providerId="ADAL" clId="{40561216-C3B6-4E03-B696-C2E8E46E1565}" dt="2021-03-02T14:52:00.094" v="159" actId="34122"/>
          <ac:inkMkLst>
            <pc:docMk/>
            <pc:sldMk cId="1642669177" sldId="482"/>
            <ac:inkMk id="23663" creationId="{1A305F40-A5CC-4159-81BE-FDAA1BBA2F6E}"/>
          </ac:inkMkLst>
        </pc:inkChg>
        <pc:inkChg chg="add del mod">
          <ac:chgData name="Sherif Khattab" userId="c83b1e15-36f3-4f46-aceb-05aac24c545e" providerId="ADAL" clId="{40561216-C3B6-4E03-B696-C2E8E46E1565}" dt="2021-03-02T14:52:00.094" v="159" actId="34122"/>
          <ac:inkMkLst>
            <pc:docMk/>
            <pc:sldMk cId="1642669177" sldId="482"/>
            <ac:inkMk id="23664" creationId="{1ADA5D77-6340-4E01-B50B-6A36D3D89303}"/>
          </ac:inkMkLst>
        </pc:inkChg>
        <pc:inkChg chg="add del mod">
          <ac:chgData name="Sherif Khattab" userId="c83b1e15-36f3-4f46-aceb-05aac24c545e" providerId="ADAL" clId="{40561216-C3B6-4E03-B696-C2E8E46E1565}" dt="2021-03-02T14:52:00.094" v="159" actId="34122"/>
          <ac:inkMkLst>
            <pc:docMk/>
            <pc:sldMk cId="1642669177" sldId="482"/>
            <ac:inkMk id="23665" creationId="{12E5FF45-7656-41A0-B8DD-C442FEAF547C}"/>
          </ac:inkMkLst>
        </pc:inkChg>
        <pc:inkChg chg="add del mod">
          <ac:chgData name="Sherif Khattab" userId="c83b1e15-36f3-4f46-aceb-05aac24c545e" providerId="ADAL" clId="{40561216-C3B6-4E03-B696-C2E8E46E1565}" dt="2021-03-02T14:52:00.094" v="159" actId="34122"/>
          <ac:inkMkLst>
            <pc:docMk/>
            <pc:sldMk cId="1642669177" sldId="482"/>
            <ac:inkMk id="23666" creationId="{056077FF-F297-49EF-B3D4-BBE7B44D0D1F}"/>
          </ac:inkMkLst>
        </pc:inkChg>
        <pc:inkChg chg="add del mod">
          <ac:chgData name="Sherif Khattab" userId="c83b1e15-36f3-4f46-aceb-05aac24c545e" providerId="ADAL" clId="{40561216-C3B6-4E03-B696-C2E8E46E1565}" dt="2021-03-02T14:52:00.094" v="159" actId="34122"/>
          <ac:inkMkLst>
            <pc:docMk/>
            <pc:sldMk cId="1642669177" sldId="482"/>
            <ac:inkMk id="23667" creationId="{E1A2A440-2E68-4E40-8F14-0F85D39BBDB7}"/>
          </ac:inkMkLst>
        </pc:inkChg>
        <pc:inkChg chg="add del mod">
          <ac:chgData name="Sherif Khattab" userId="c83b1e15-36f3-4f46-aceb-05aac24c545e" providerId="ADAL" clId="{40561216-C3B6-4E03-B696-C2E8E46E1565}" dt="2021-03-02T14:52:00.094" v="159" actId="34122"/>
          <ac:inkMkLst>
            <pc:docMk/>
            <pc:sldMk cId="1642669177" sldId="482"/>
            <ac:inkMk id="23668" creationId="{B5D7EBA2-DD1F-48CC-90CE-7F21C1DC3392}"/>
          </ac:inkMkLst>
        </pc:inkChg>
        <pc:inkChg chg="add del mod">
          <ac:chgData name="Sherif Khattab" userId="c83b1e15-36f3-4f46-aceb-05aac24c545e" providerId="ADAL" clId="{40561216-C3B6-4E03-B696-C2E8E46E1565}" dt="2021-03-02T14:52:00.094" v="159" actId="34122"/>
          <ac:inkMkLst>
            <pc:docMk/>
            <pc:sldMk cId="1642669177" sldId="482"/>
            <ac:inkMk id="23670" creationId="{D088E3AE-C158-4537-8CB3-EA808598AAFA}"/>
          </ac:inkMkLst>
        </pc:inkChg>
        <pc:inkChg chg="add del mod">
          <ac:chgData name="Sherif Khattab" userId="c83b1e15-36f3-4f46-aceb-05aac24c545e" providerId="ADAL" clId="{40561216-C3B6-4E03-B696-C2E8E46E1565}" dt="2021-03-02T14:52:00.094" v="159" actId="34122"/>
          <ac:inkMkLst>
            <pc:docMk/>
            <pc:sldMk cId="1642669177" sldId="482"/>
            <ac:inkMk id="23671" creationId="{22A791CB-A7E4-4BA6-AF2C-BA61BDCB17CE}"/>
          </ac:inkMkLst>
        </pc:inkChg>
        <pc:cxnChg chg="add del mod">
          <ac:chgData name="Sherif Khattab" userId="c83b1e15-36f3-4f46-aceb-05aac24c545e" providerId="ADAL" clId="{40561216-C3B6-4E03-B696-C2E8E46E1565}" dt="2021-03-02T14:52:00.094" v="159" actId="34122"/>
          <ac:cxnSpMkLst>
            <pc:docMk/>
            <pc:sldMk cId="1642669177" sldId="482"/>
            <ac:cxnSpMk id="666" creationId="{29D678B6-6D48-40BD-A84F-9B6103379C4D}"/>
          </ac:cxnSpMkLst>
        </pc:cxnChg>
      </pc:sldChg>
      <pc:sldChg chg="addSp delSp modSp mod">
        <pc:chgData name="Sherif Khattab" userId="c83b1e15-36f3-4f46-aceb-05aac24c545e" providerId="ADAL" clId="{40561216-C3B6-4E03-B696-C2E8E46E1565}" dt="2021-03-02T15:13:19.771" v="893"/>
        <pc:sldMkLst>
          <pc:docMk/>
          <pc:sldMk cId="4132993662" sldId="489"/>
        </pc:sldMkLst>
        <pc:spChg chg="mod">
          <ac:chgData name="Sherif Khattab" userId="c83b1e15-36f3-4f46-aceb-05aac24c545e" providerId="ADAL" clId="{40561216-C3B6-4E03-B696-C2E8E46E1565}" dt="2021-03-02T15:11:44.086" v="787" actId="1076"/>
          <ac:spMkLst>
            <pc:docMk/>
            <pc:sldMk cId="4132993662" sldId="489"/>
            <ac:spMk id="8" creationId="{CAB042AE-98C1-400E-B423-20D8D707D237}"/>
          </ac:spMkLst>
        </pc:spChg>
        <pc:spChg chg="mod">
          <ac:chgData name="Sherif Khattab" userId="c83b1e15-36f3-4f46-aceb-05aac24c545e" providerId="ADAL" clId="{40561216-C3B6-4E03-B696-C2E8E46E1565}" dt="2021-03-02T15:11:44.086" v="787" actId="1076"/>
          <ac:spMkLst>
            <pc:docMk/>
            <pc:sldMk cId="4132993662" sldId="489"/>
            <ac:spMk id="9" creationId="{73418648-4979-4466-8AE8-DBFFDC5D23B5}"/>
          </ac:spMkLst>
        </pc:spChg>
        <pc:spChg chg="mod">
          <ac:chgData name="Sherif Khattab" userId="c83b1e15-36f3-4f46-aceb-05aac24c545e" providerId="ADAL" clId="{40561216-C3B6-4E03-B696-C2E8E46E1565}" dt="2021-03-02T15:11:44.086" v="787" actId="1076"/>
          <ac:spMkLst>
            <pc:docMk/>
            <pc:sldMk cId="4132993662" sldId="489"/>
            <ac:spMk id="10" creationId="{B1803630-81EE-4F64-9882-5987946DB950}"/>
          </ac:spMkLst>
        </pc:spChg>
        <pc:spChg chg="mod">
          <ac:chgData name="Sherif Khattab" userId="c83b1e15-36f3-4f46-aceb-05aac24c545e" providerId="ADAL" clId="{40561216-C3B6-4E03-B696-C2E8E46E1565}" dt="2021-03-02T15:11:44.086" v="787" actId="1076"/>
          <ac:spMkLst>
            <pc:docMk/>
            <pc:sldMk cId="4132993662" sldId="489"/>
            <ac:spMk id="11" creationId="{401C1746-3764-4B33-882F-E558CBCCDC3C}"/>
          </ac:spMkLst>
        </pc:spChg>
        <pc:spChg chg="mod">
          <ac:chgData name="Sherif Khattab" userId="c83b1e15-36f3-4f46-aceb-05aac24c545e" providerId="ADAL" clId="{40561216-C3B6-4E03-B696-C2E8E46E1565}" dt="2021-03-02T15:11:44.086" v="787" actId="1076"/>
          <ac:spMkLst>
            <pc:docMk/>
            <pc:sldMk cId="4132993662" sldId="489"/>
            <ac:spMk id="12" creationId="{DE6591BD-77DB-4F82-9D13-C29C942B92BC}"/>
          </ac:spMkLst>
        </pc:spChg>
        <pc:spChg chg="mod">
          <ac:chgData name="Sherif Khattab" userId="c83b1e15-36f3-4f46-aceb-05aac24c545e" providerId="ADAL" clId="{40561216-C3B6-4E03-B696-C2E8E46E1565}" dt="2021-03-02T15:11:44.086" v="787" actId="1076"/>
          <ac:spMkLst>
            <pc:docMk/>
            <pc:sldMk cId="4132993662" sldId="489"/>
            <ac:spMk id="13" creationId="{9BDECD37-0CC0-4736-9A73-17E65613B884}"/>
          </ac:spMkLst>
        </pc:spChg>
        <pc:spChg chg="mod">
          <ac:chgData name="Sherif Khattab" userId="c83b1e15-36f3-4f46-aceb-05aac24c545e" providerId="ADAL" clId="{40561216-C3B6-4E03-B696-C2E8E46E1565}" dt="2021-03-02T15:11:44.086" v="787" actId="1076"/>
          <ac:spMkLst>
            <pc:docMk/>
            <pc:sldMk cId="4132993662" sldId="489"/>
            <ac:spMk id="14" creationId="{4FF7ED4C-ACCF-4519-9C56-D2D7142F0304}"/>
          </ac:spMkLst>
        </pc:spChg>
        <pc:spChg chg="mod">
          <ac:chgData name="Sherif Khattab" userId="c83b1e15-36f3-4f46-aceb-05aac24c545e" providerId="ADAL" clId="{40561216-C3B6-4E03-B696-C2E8E46E1565}" dt="2021-03-02T15:11:44.086" v="787" actId="1076"/>
          <ac:spMkLst>
            <pc:docMk/>
            <pc:sldMk cId="4132993662" sldId="489"/>
            <ac:spMk id="15" creationId="{5207F92D-B0E2-448A-8842-D7E26F270852}"/>
          </ac:spMkLst>
        </pc:spChg>
        <pc:spChg chg="mod">
          <ac:chgData name="Sherif Khattab" userId="c83b1e15-36f3-4f46-aceb-05aac24c545e" providerId="ADAL" clId="{40561216-C3B6-4E03-B696-C2E8E46E1565}" dt="2021-03-02T15:11:44.086" v="787" actId="1076"/>
          <ac:spMkLst>
            <pc:docMk/>
            <pc:sldMk cId="4132993662" sldId="489"/>
            <ac:spMk id="16" creationId="{3E7E6D2D-AB4B-4585-8AE8-489A10938A93}"/>
          </ac:spMkLst>
        </pc:spChg>
        <pc:spChg chg="mod">
          <ac:chgData name="Sherif Khattab" userId="c83b1e15-36f3-4f46-aceb-05aac24c545e" providerId="ADAL" clId="{40561216-C3B6-4E03-B696-C2E8E46E1565}" dt="2021-03-02T15:11:44.086" v="787" actId="1076"/>
          <ac:spMkLst>
            <pc:docMk/>
            <pc:sldMk cId="4132993662" sldId="489"/>
            <ac:spMk id="17" creationId="{10E7E12F-09B2-46F3-A9C1-5353EB580CCB}"/>
          </ac:spMkLst>
        </pc:spChg>
        <pc:spChg chg="mod">
          <ac:chgData name="Sherif Khattab" userId="c83b1e15-36f3-4f46-aceb-05aac24c545e" providerId="ADAL" clId="{40561216-C3B6-4E03-B696-C2E8E46E1565}" dt="2021-03-02T15:11:44.086" v="787" actId="1076"/>
          <ac:spMkLst>
            <pc:docMk/>
            <pc:sldMk cId="4132993662" sldId="489"/>
            <ac:spMk id="18" creationId="{A1ED810C-1E3C-4317-AFF5-ABA39FC0899D}"/>
          </ac:spMkLst>
        </pc:spChg>
        <pc:spChg chg="mod">
          <ac:chgData name="Sherif Khattab" userId="c83b1e15-36f3-4f46-aceb-05aac24c545e" providerId="ADAL" clId="{40561216-C3B6-4E03-B696-C2E8E46E1565}" dt="2021-03-02T15:11:44.086" v="787" actId="1076"/>
          <ac:spMkLst>
            <pc:docMk/>
            <pc:sldMk cId="4132993662" sldId="489"/>
            <ac:spMk id="19" creationId="{D40D39A2-B4BF-46CD-8983-C479A0BEDD63}"/>
          </ac:spMkLst>
        </pc:spChg>
        <pc:spChg chg="mod">
          <ac:chgData name="Sherif Khattab" userId="c83b1e15-36f3-4f46-aceb-05aac24c545e" providerId="ADAL" clId="{40561216-C3B6-4E03-B696-C2E8E46E1565}" dt="2021-03-02T15:11:44.086" v="787" actId="1076"/>
          <ac:spMkLst>
            <pc:docMk/>
            <pc:sldMk cId="4132993662" sldId="489"/>
            <ac:spMk id="20" creationId="{B9AEC8A2-D0E3-460B-B7A5-CE3C785868B2}"/>
          </ac:spMkLst>
        </pc:spChg>
        <pc:spChg chg="mod">
          <ac:chgData name="Sherif Khattab" userId="c83b1e15-36f3-4f46-aceb-05aac24c545e" providerId="ADAL" clId="{40561216-C3B6-4E03-B696-C2E8E46E1565}" dt="2021-03-02T15:11:44.086" v="787" actId="1076"/>
          <ac:spMkLst>
            <pc:docMk/>
            <pc:sldMk cId="4132993662" sldId="489"/>
            <ac:spMk id="21" creationId="{9650DCF7-0552-4A49-8A72-87C916F22759}"/>
          </ac:spMkLst>
        </pc:spChg>
        <pc:spChg chg="mod">
          <ac:chgData name="Sherif Khattab" userId="c83b1e15-36f3-4f46-aceb-05aac24c545e" providerId="ADAL" clId="{40561216-C3B6-4E03-B696-C2E8E46E1565}" dt="2021-03-02T15:11:44.086" v="787" actId="1076"/>
          <ac:spMkLst>
            <pc:docMk/>
            <pc:sldMk cId="4132993662" sldId="489"/>
            <ac:spMk id="22" creationId="{3E7530EF-F703-4EAC-B002-67202E5BEA0F}"/>
          </ac:spMkLst>
        </pc:spChg>
        <pc:spChg chg="mod">
          <ac:chgData name="Sherif Khattab" userId="c83b1e15-36f3-4f46-aceb-05aac24c545e" providerId="ADAL" clId="{40561216-C3B6-4E03-B696-C2E8E46E1565}" dt="2021-03-02T15:11:44.086" v="787" actId="1076"/>
          <ac:spMkLst>
            <pc:docMk/>
            <pc:sldMk cId="4132993662" sldId="489"/>
            <ac:spMk id="23" creationId="{468F3957-BF2C-48D2-8415-A80CEAA59DDA}"/>
          </ac:spMkLst>
        </pc:spChg>
        <pc:spChg chg="mod">
          <ac:chgData name="Sherif Khattab" userId="c83b1e15-36f3-4f46-aceb-05aac24c545e" providerId="ADAL" clId="{40561216-C3B6-4E03-B696-C2E8E46E1565}" dt="2021-03-02T15:11:44.086" v="787" actId="1076"/>
          <ac:spMkLst>
            <pc:docMk/>
            <pc:sldMk cId="4132993662" sldId="489"/>
            <ac:spMk id="24" creationId="{0D45C954-0D7B-400A-B94A-1DC9BA2D8A60}"/>
          </ac:spMkLst>
        </pc:spChg>
        <pc:spChg chg="mod">
          <ac:chgData name="Sherif Khattab" userId="c83b1e15-36f3-4f46-aceb-05aac24c545e" providerId="ADAL" clId="{40561216-C3B6-4E03-B696-C2E8E46E1565}" dt="2021-03-02T15:11:44.086" v="787" actId="1076"/>
          <ac:spMkLst>
            <pc:docMk/>
            <pc:sldMk cId="4132993662" sldId="489"/>
            <ac:spMk id="25" creationId="{EA98F8BC-3AB5-4D06-A661-BBFC6F6065F9}"/>
          </ac:spMkLst>
        </pc:spChg>
        <pc:spChg chg="mod">
          <ac:chgData name="Sherif Khattab" userId="c83b1e15-36f3-4f46-aceb-05aac24c545e" providerId="ADAL" clId="{40561216-C3B6-4E03-B696-C2E8E46E1565}" dt="2021-03-02T15:11:44.086" v="787" actId="1076"/>
          <ac:spMkLst>
            <pc:docMk/>
            <pc:sldMk cId="4132993662" sldId="489"/>
            <ac:spMk id="26" creationId="{98BD16B3-789C-4439-B933-C45C5EF4E9F6}"/>
          </ac:spMkLst>
        </pc:spChg>
        <pc:spChg chg="mod">
          <ac:chgData name="Sherif Khattab" userId="c83b1e15-36f3-4f46-aceb-05aac24c545e" providerId="ADAL" clId="{40561216-C3B6-4E03-B696-C2E8E46E1565}" dt="2021-03-02T15:11:44.086" v="787" actId="1076"/>
          <ac:spMkLst>
            <pc:docMk/>
            <pc:sldMk cId="4132993662" sldId="489"/>
            <ac:spMk id="27" creationId="{39361E45-B43C-4090-9354-9CC2369717A4}"/>
          </ac:spMkLst>
        </pc:spChg>
        <pc:spChg chg="mod">
          <ac:chgData name="Sherif Khattab" userId="c83b1e15-36f3-4f46-aceb-05aac24c545e" providerId="ADAL" clId="{40561216-C3B6-4E03-B696-C2E8E46E1565}" dt="2021-03-02T15:11:44.086" v="787" actId="1076"/>
          <ac:spMkLst>
            <pc:docMk/>
            <pc:sldMk cId="4132993662" sldId="489"/>
            <ac:spMk id="28" creationId="{0016E7CF-1DB0-41AF-9B71-F6FBA33D01E1}"/>
          </ac:spMkLst>
        </pc:spChg>
        <pc:spChg chg="mod">
          <ac:chgData name="Sherif Khattab" userId="c83b1e15-36f3-4f46-aceb-05aac24c545e" providerId="ADAL" clId="{40561216-C3B6-4E03-B696-C2E8E46E1565}" dt="2021-03-02T15:11:44.086" v="787" actId="1076"/>
          <ac:spMkLst>
            <pc:docMk/>
            <pc:sldMk cId="4132993662" sldId="489"/>
            <ac:spMk id="29" creationId="{D76498C0-82CB-445D-AB79-B8C80C07F99F}"/>
          </ac:spMkLst>
        </pc:spChg>
        <pc:spChg chg="mod">
          <ac:chgData name="Sherif Khattab" userId="c83b1e15-36f3-4f46-aceb-05aac24c545e" providerId="ADAL" clId="{40561216-C3B6-4E03-B696-C2E8E46E1565}" dt="2021-03-02T15:11:44.086" v="787" actId="1076"/>
          <ac:spMkLst>
            <pc:docMk/>
            <pc:sldMk cId="4132993662" sldId="489"/>
            <ac:spMk id="30" creationId="{AB5D9E14-7061-4666-8D39-D40BAACC4562}"/>
          </ac:spMkLst>
        </pc:spChg>
        <pc:spChg chg="mod">
          <ac:chgData name="Sherif Khattab" userId="c83b1e15-36f3-4f46-aceb-05aac24c545e" providerId="ADAL" clId="{40561216-C3B6-4E03-B696-C2E8E46E1565}" dt="2021-03-02T15:11:44.086" v="787" actId="1076"/>
          <ac:spMkLst>
            <pc:docMk/>
            <pc:sldMk cId="4132993662" sldId="489"/>
            <ac:spMk id="31" creationId="{E20AF19B-EDB4-48FC-8DC7-A56F0FF800FB}"/>
          </ac:spMkLst>
        </pc:spChg>
        <pc:spChg chg="mod">
          <ac:chgData name="Sherif Khattab" userId="c83b1e15-36f3-4f46-aceb-05aac24c545e" providerId="ADAL" clId="{40561216-C3B6-4E03-B696-C2E8E46E1565}" dt="2021-03-02T15:11:44.086" v="787" actId="1076"/>
          <ac:spMkLst>
            <pc:docMk/>
            <pc:sldMk cId="4132993662" sldId="489"/>
            <ac:spMk id="32" creationId="{210A0309-6F6D-4AC9-ACD6-DBD8542B23C5}"/>
          </ac:spMkLst>
        </pc:spChg>
        <pc:spChg chg="mod">
          <ac:chgData name="Sherif Khattab" userId="c83b1e15-36f3-4f46-aceb-05aac24c545e" providerId="ADAL" clId="{40561216-C3B6-4E03-B696-C2E8E46E1565}" dt="2021-03-02T15:11:44.086" v="787" actId="1076"/>
          <ac:spMkLst>
            <pc:docMk/>
            <pc:sldMk cId="4132993662" sldId="489"/>
            <ac:spMk id="33" creationId="{879B22C4-BDDB-4128-A69B-DC5B8744A4A3}"/>
          </ac:spMkLst>
        </pc:spChg>
        <pc:spChg chg="mod">
          <ac:chgData name="Sherif Khattab" userId="c83b1e15-36f3-4f46-aceb-05aac24c545e" providerId="ADAL" clId="{40561216-C3B6-4E03-B696-C2E8E46E1565}" dt="2021-03-02T15:00:40.480" v="668" actId="14100"/>
          <ac:spMkLst>
            <pc:docMk/>
            <pc:sldMk cId="4132993662" sldId="489"/>
            <ac:spMk id="30722" creationId="{33C3E8B9-1772-47B4-9411-185F126423BA}"/>
          </ac:spMkLst>
        </pc:spChg>
        <pc:grpChg chg="add mod">
          <ac:chgData name="Sherif Khattab" userId="c83b1e15-36f3-4f46-aceb-05aac24c545e" providerId="ADAL" clId="{40561216-C3B6-4E03-B696-C2E8E46E1565}" dt="2021-03-02T15:11:44.086" v="787" actId="1076"/>
          <ac:grpSpMkLst>
            <pc:docMk/>
            <pc:sldMk cId="4132993662" sldId="489"/>
            <ac:grpSpMk id="7" creationId="{04E0300E-75F6-49D4-8D27-48DA11D4D293}"/>
          </ac:grpSpMkLst>
        </pc:grpChg>
        <pc:grpChg chg="del mod">
          <ac:chgData name="Sherif Khattab" userId="c83b1e15-36f3-4f46-aceb-05aac24c545e" providerId="ADAL" clId="{40561216-C3B6-4E03-B696-C2E8E46E1565}" dt="2021-03-02T15:11:27.451" v="767"/>
          <ac:grpSpMkLst>
            <pc:docMk/>
            <pc:sldMk cId="4132993662" sldId="489"/>
            <ac:grpSpMk id="37" creationId="{8D4616A1-6DAF-49D6-8C1E-CCCA2C1E8A75}"/>
          </ac:grpSpMkLst>
        </pc:grpChg>
        <pc:grpChg chg="del mod">
          <ac:chgData name="Sherif Khattab" userId="c83b1e15-36f3-4f46-aceb-05aac24c545e" providerId="ADAL" clId="{40561216-C3B6-4E03-B696-C2E8E46E1565}" dt="2021-03-02T15:10:19.871" v="694"/>
          <ac:grpSpMkLst>
            <pc:docMk/>
            <pc:sldMk cId="4132993662" sldId="489"/>
            <ac:grpSpMk id="45" creationId="{DB2848A2-C3CF-4631-B534-3DCBCA205786}"/>
          </ac:grpSpMkLst>
        </pc:grpChg>
        <pc:grpChg chg="del mod">
          <ac:chgData name="Sherif Khattab" userId="c83b1e15-36f3-4f46-aceb-05aac24c545e" providerId="ADAL" clId="{40561216-C3B6-4E03-B696-C2E8E46E1565}" dt="2021-03-02T15:10:26.882" v="701"/>
          <ac:grpSpMkLst>
            <pc:docMk/>
            <pc:sldMk cId="4132993662" sldId="489"/>
            <ac:grpSpMk id="53" creationId="{020170D5-D57E-48AD-B48D-E74A0CDBD5CB}"/>
          </ac:grpSpMkLst>
        </pc:grpChg>
        <pc:grpChg chg="del mod">
          <ac:chgData name="Sherif Khattab" userId="c83b1e15-36f3-4f46-aceb-05aac24c545e" providerId="ADAL" clId="{40561216-C3B6-4E03-B696-C2E8E46E1565}" dt="2021-03-02T15:10:32.541" v="709"/>
          <ac:grpSpMkLst>
            <pc:docMk/>
            <pc:sldMk cId="4132993662" sldId="489"/>
            <ac:grpSpMk id="60" creationId="{0CFEE912-A95C-4E9B-9AD9-847037214F77}"/>
          </ac:grpSpMkLst>
        </pc:grpChg>
        <pc:grpChg chg="del mod">
          <ac:chgData name="Sherif Khattab" userId="c83b1e15-36f3-4f46-aceb-05aac24c545e" providerId="ADAL" clId="{40561216-C3B6-4E03-B696-C2E8E46E1565}" dt="2021-03-02T15:10:37.916" v="716"/>
          <ac:grpSpMkLst>
            <pc:docMk/>
            <pc:sldMk cId="4132993662" sldId="489"/>
            <ac:grpSpMk id="30727" creationId="{53544FF7-58B5-43C7-BF20-47DD6C96D3EB}"/>
          </ac:grpSpMkLst>
        </pc:grpChg>
        <pc:grpChg chg="add del mod">
          <ac:chgData name="Sherif Khattab" userId="c83b1e15-36f3-4f46-aceb-05aac24c545e" providerId="ADAL" clId="{40561216-C3B6-4E03-B696-C2E8E46E1565}" dt="2021-03-02T15:10:46.888" v="729"/>
          <ac:grpSpMkLst>
            <pc:docMk/>
            <pc:sldMk cId="4132993662" sldId="489"/>
            <ac:grpSpMk id="30734" creationId="{F5EA9481-AEC7-4F0F-965A-0949BB8C983B}"/>
          </ac:grpSpMkLst>
        </pc:grpChg>
        <pc:grpChg chg="mod">
          <ac:chgData name="Sherif Khattab" userId="c83b1e15-36f3-4f46-aceb-05aac24c545e" providerId="ADAL" clId="{40561216-C3B6-4E03-B696-C2E8E46E1565}" dt="2021-03-02T15:10:41.367" v="721"/>
          <ac:grpSpMkLst>
            <pc:docMk/>
            <pc:sldMk cId="4132993662" sldId="489"/>
            <ac:grpSpMk id="30737" creationId="{15EF6011-4D13-424D-B7F4-7C87C9C37075}"/>
          </ac:grpSpMkLst>
        </pc:grpChg>
        <pc:grpChg chg="del mod">
          <ac:chgData name="Sherif Khattab" userId="c83b1e15-36f3-4f46-aceb-05aac24c545e" providerId="ADAL" clId="{40561216-C3B6-4E03-B696-C2E8E46E1565}" dt="2021-03-02T15:10:53.926" v="737"/>
          <ac:grpSpMkLst>
            <pc:docMk/>
            <pc:sldMk cId="4132993662" sldId="489"/>
            <ac:grpSpMk id="30744" creationId="{96B0EA27-489D-4A40-9D47-DE043E9F9CB0}"/>
          </ac:grpSpMkLst>
        </pc:grpChg>
        <pc:grpChg chg="del mod">
          <ac:chgData name="Sherif Khattab" userId="c83b1e15-36f3-4f46-aceb-05aac24c545e" providerId="ADAL" clId="{40561216-C3B6-4E03-B696-C2E8E46E1565}" dt="2021-03-02T15:11:01.275" v="746"/>
          <ac:grpSpMkLst>
            <pc:docMk/>
            <pc:sldMk cId="4132993662" sldId="489"/>
            <ac:grpSpMk id="30752" creationId="{E40912C3-9343-4C5A-8ACA-BD2E1C0924BE}"/>
          </ac:grpSpMkLst>
        </pc:grpChg>
        <pc:grpChg chg="del mod">
          <ac:chgData name="Sherif Khattab" userId="c83b1e15-36f3-4f46-aceb-05aac24c545e" providerId="ADAL" clId="{40561216-C3B6-4E03-B696-C2E8E46E1565}" dt="2021-03-02T15:11:08.176" v="752"/>
          <ac:grpSpMkLst>
            <pc:docMk/>
            <pc:sldMk cId="4132993662" sldId="489"/>
            <ac:grpSpMk id="30761" creationId="{5CE98CBD-0C98-454F-B661-57B116358B2C}"/>
          </ac:grpSpMkLst>
        </pc:grpChg>
        <pc:grpChg chg="del mod">
          <ac:chgData name="Sherif Khattab" userId="c83b1e15-36f3-4f46-aceb-05aac24c545e" providerId="ADAL" clId="{40561216-C3B6-4E03-B696-C2E8E46E1565}" dt="2021-03-02T15:11:09.810" v="756"/>
          <ac:grpSpMkLst>
            <pc:docMk/>
            <pc:sldMk cId="4132993662" sldId="489"/>
            <ac:grpSpMk id="30767" creationId="{73DB599E-53BB-4C58-BE9D-1B1E6CE84619}"/>
          </ac:grpSpMkLst>
        </pc:grpChg>
        <pc:grpChg chg="del mod">
          <ac:chgData name="Sherif Khattab" userId="c83b1e15-36f3-4f46-aceb-05aac24c545e" providerId="ADAL" clId="{40561216-C3B6-4E03-B696-C2E8E46E1565}" dt="2021-03-02T15:11:27.451" v="767"/>
          <ac:grpSpMkLst>
            <pc:docMk/>
            <pc:sldMk cId="4132993662" sldId="489"/>
            <ac:grpSpMk id="30771" creationId="{4C0347A5-F755-4717-B8BF-2BE866A92A93}"/>
          </ac:grpSpMkLst>
        </pc:grpChg>
        <pc:grpChg chg="del mod">
          <ac:chgData name="Sherif Khattab" userId="c83b1e15-36f3-4f46-aceb-05aac24c545e" providerId="ADAL" clId="{40561216-C3B6-4E03-B696-C2E8E46E1565}" dt="2021-03-02T15:11:27.451" v="767"/>
          <ac:grpSpMkLst>
            <pc:docMk/>
            <pc:sldMk cId="4132993662" sldId="489"/>
            <ac:grpSpMk id="30777" creationId="{484BEA9A-E416-4F2F-AD84-F25F50AC1896}"/>
          </ac:grpSpMkLst>
        </pc:grpChg>
        <pc:grpChg chg="del mod">
          <ac:chgData name="Sherif Khattab" userId="c83b1e15-36f3-4f46-aceb-05aac24c545e" providerId="ADAL" clId="{40561216-C3B6-4E03-B696-C2E8E46E1565}" dt="2021-03-02T15:11:33.321" v="775"/>
          <ac:grpSpMkLst>
            <pc:docMk/>
            <pc:sldMk cId="4132993662" sldId="489"/>
            <ac:grpSpMk id="30781" creationId="{5DAE1EE9-98B8-4DAB-8B37-BFAC9FA8BFC8}"/>
          </ac:grpSpMkLst>
        </pc:grpChg>
        <pc:grpChg chg="del mod">
          <ac:chgData name="Sherif Khattab" userId="c83b1e15-36f3-4f46-aceb-05aac24c545e" providerId="ADAL" clId="{40561216-C3B6-4E03-B696-C2E8E46E1565}" dt="2021-03-02T15:11:38.613" v="784"/>
          <ac:grpSpMkLst>
            <pc:docMk/>
            <pc:sldMk cId="4132993662" sldId="489"/>
            <ac:grpSpMk id="30789" creationId="{B4F3E9AC-4073-47ED-BB88-020DBACB6656}"/>
          </ac:grpSpMkLst>
        </pc:grpChg>
        <pc:grpChg chg="del mod">
          <ac:chgData name="Sherif Khattab" userId="c83b1e15-36f3-4f46-aceb-05aac24c545e" providerId="ADAL" clId="{40561216-C3B6-4E03-B696-C2E8E46E1565}" dt="2021-03-02T15:13:19.770" v="892"/>
          <ac:grpSpMkLst>
            <pc:docMk/>
            <pc:sldMk cId="4132993662" sldId="489"/>
            <ac:grpSpMk id="30798" creationId="{95A3BAD5-EEC3-4B6D-A362-E2E1F0638F48}"/>
          </ac:grpSpMkLst>
        </pc:grpChg>
        <pc:graphicFrameChg chg="del mod">
          <ac:chgData name="Sherif Khattab" userId="c83b1e15-36f3-4f46-aceb-05aac24c545e" providerId="ADAL" clId="{40561216-C3B6-4E03-B696-C2E8E46E1565}" dt="2021-03-02T15:11:40.519" v="786" actId="478"/>
          <ac:graphicFrameMkLst>
            <pc:docMk/>
            <pc:sldMk cId="4132993662" sldId="489"/>
            <ac:graphicFrameMk id="30723" creationId="{24ED8923-A61A-4244-A0FE-28542EDE5C2B}"/>
          </ac:graphicFrameMkLst>
        </pc:graphicFrameChg>
        <pc:inkChg chg="add del mod">
          <ac:chgData name="Sherif Khattab" userId="c83b1e15-36f3-4f46-aceb-05aac24c545e" providerId="ADAL" clId="{40561216-C3B6-4E03-B696-C2E8E46E1565}" dt="2021-03-02T15:13:19.770" v="892"/>
          <ac:inkMkLst>
            <pc:docMk/>
            <pc:sldMk cId="4132993662" sldId="489"/>
            <ac:inkMk id="3" creationId="{C437D565-4B5B-4485-BF62-D82DDE02DD93}"/>
          </ac:inkMkLst>
        </pc:inkChg>
        <pc:inkChg chg="add del mod">
          <ac:chgData name="Sherif Khattab" userId="c83b1e15-36f3-4f46-aceb-05aac24c545e" providerId="ADAL" clId="{40561216-C3B6-4E03-B696-C2E8E46E1565}" dt="2021-03-02T15:13:19.767" v="887"/>
          <ac:inkMkLst>
            <pc:docMk/>
            <pc:sldMk cId="4132993662" sldId="489"/>
            <ac:inkMk id="5" creationId="{DAD546BC-C9D3-4790-A2BA-8D1010E46C76}"/>
          </ac:inkMkLst>
        </pc:inkChg>
        <pc:inkChg chg="add del mod">
          <ac:chgData name="Sherif Khattab" userId="c83b1e15-36f3-4f46-aceb-05aac24c545e" providerId="ADAL" clId="{40561216-C3B6-4E03-B696-C2E8E46E1565}" dt="2021-03-02T15:13:19.771" v="893"/>
          <ac:inkMkLst>
            <pc:docMk/>
            <pc:sldMk cId="4132993662" sldId="489"/>
            <ac:inkMk id="6" creationId="{F5431850-D322-4515-9397-FB95B7D3CC56}"/>
          </ac:inkMkLst>
        </pc:inkChg>
        <pc:inkChg chg="add del mod">
          <ac:chgData name="Sherif Khattab" userId="c83b1e15-36f3-4f46-aceb-05aac24c545e" providerId="ADAL" clId="{40561216-C3B6-4E03-B696-C2E8E46E1565}" dt="2021-03-02T15:13:19.768" v="889"/>
          <ac:inkMkLst>
            <pc:docMk/>
            <pc:sldMk cId="4132993662" sldId="489"/>
            <ac:inkMk id="34" creationId="{43C728F8-4255-45E9-B718-9249FDD4235E}"/>
          </ac:inkMkLst>
        </pc:inkChg>
        <pc:inkChg chg="add del mod">
          <ac:chgData name="Sherif Khattab" userId="c83b1e15-36f3-4f46-aceb-05aac24c545e" providerId="ADAL" clId="{40561216-C3B6-4E03-B696-C2E8E46E1565}" dt="2021-03-02T15:13:19.770" v="891"/>
          <ac:inkMkLst>
            <pc:docMk/>
            <pc:sldMk cId="4132993662" sldId="489"/>
            <ac:inkMk id="35" creationId="{8464117F-D421-4F1B-8551-413CE2D73B4E}"/>
          </ac:inkMkLst>
        </pc:inkChg>
        <pc:inkChg chg="add del mod">
          <ac:chgData name="Sherif Khattab" userId="c83b1e15-36f3-4f46-aceb-05aac24c545e" providerId="ADAL" clId="{40561216-C3B6-4E03-B696-C2E8E46E1565}" dt="2021-03-02T15:13:19.768" v="888"/>
          <ac:inkMkLst>
            <pc:docMk/>
            <pc:sldMk cId="4132993662" sldId="489"/>
            <ac:inkMk id="36" creationId="{5EEF238D-A9FA-49E1-B9E5-D767DC8AC3DF}"/>
          </ac:inkMkLst>
        </pc:inkChg>
        <pc:inkChg chg="add del mod">
          <ac:chgData name="Sherif Khattab" userId="c83b1e15-36f3-4f46-aceb-05aac24c545e" providerId="ADAL" clId="{40561216-C3B6-4E03-B696-C2E8E46E1565}" dt="2021-03-02T15:13:19.769" v="890"/>
          <ac:inkMkLst>
            <pc:docMk/>
            <pc:sldMk cId="4132993662" sldId="489"/>
            <ac:inkMk id="38" creationId="{A8679A2B-6C6E-40F6-8451-550609F377FA}"/>
          </ac:inkMkLst>
        </pc:inkChg>
        <pc:inkChg chg="add del mod">
          <ac:chgData name="Sherif Khattab" userId="c83b1e15-36f3-4f46-aceb-05aac24c545e" providerId="ADAL" clId="{40561216-C3B6-4E03-B696-C2E8E46E1565}" dt="2021-03-02T15:13:02.607" v="878"/>
          <ac:inkMkLst>
            <pc:docMk/>
            <pc:sldMk cId="4132993662" sldId="489"/>
            <ac:inkMk id="39" creationId="{BABAEAFA-DE86-4F30-8840-2901967F751E}"/>
          </ac:inkMkLst>
        </pc:inkChg>
        <pc:inkChg chg="add del mod">
          <ac:chgData name="Sherif Khattab" userId="c83b1e15-36f3-4f46-aceb-05aac24c545e" providerId="ADAL" clId="{40561216-C3B6-4E03-B696-C2E8E46E1565}" dt="2021-03-02T15:13:02.609" v="880"/>
          <ac:inkMkLst>
            <pc:docMk/>
            <pc:sldMk cId="4132993662" sldId="489"/>
            <ac:inkMk id="40" creationId="{77D9BE41-5A0C-4D45-A4B2-66DF4F88E3A7}"/>
          </ac:inkMkLst>
        </pc:inkChg>
        <pc:inkChg chg="add del mod">
          <ac:chgData name="Sherif Khattab" userId="c83b1e15-36f3-4f46-aceb-05aac24c545e" providerId="ADAL" clId="{40561216-C3B6-4E03-B696-C2E8E46E1565}" dt="2021-03-02T15:13:02.610" v="883"/>
          <ac:inkMkLst>
            <pc:docMk/>
            <pc:sldMk cId="4132993662" sldId="489"/>
            <ac:inkMk id="41" creationId="{07520F76-C382-4DD6-9869-2BCA249EBB65}"/>
          </ac:inkMkLst>
        </pc:inkChg>
        <pc:inkChg chg="add del mod">
          <ac:chgData name="Sherif Khattab" userId="c83b1e15-36f3-4f46-aceb-05aac24c545e" providerId="ADAL" clId="{40561216-C3B6-4E03-B696-C2E8E46E1565}" dt="2021-03-02T15:13:02.610" v="882"/>
          <ac:inkMkLst>
            <pc:docMk/>
            <pc:sldMk cId="4132993662" sldId="489"/>
            <ac:inkMk id="42" creationId="{93C66A68-D312-4B0B-990C-1476417EB553}"/>
          </ac:inkMkLst>
        </pc:inkChg>
        <pc:inkChg chg="add del mod">
          <ac:chgData name="Sherif Khattab" userId="c83b1e15-36f3-4f46-aceb-05aac24c545e" providerId="ADAL" clId="{40561216-C3B6-4E03-B696-C2E8E46E1565}" dt="2021-03-02T15:13:02.609" v="881"/>
          <ac:inkMkLst>
            <pc:docMk/>
            <pc:sldMk cId="4132993662" sldId="489"/>
            <ac:inkMk id="43" creationId="{12123C8C-27F3-48FA-8570-711724888279}"/>
          </ac:inkMkLst>
        </pc:inkChg>
        <pc:inkChg chg="add del mod">
          <ac:chgData name="Sherif Khattab" userId="c83b1e15-36f3-4f46-aceb-05aac24c545e" providerId="ADAL" clId="{40561216-C3B6-4E03-B696-C2E8E46E1565}" dt="2021-03-02T15:13:02.608" v="879"/>
          <ac:inkMkLst>
            <pc:docMk/>
            <pc:sldMk cId="4132993662" sldId="489"/>
            <ac:inkMk id="44" creationId="{511C2A05-3EE1-4749-93B8-614A43115081}"/>
          </ac:inkMkLst>
        </pc:inkChg>
        <pc:inkChg chg="add del mod">
          <ac:chgData name="Sherif Khattab" userId="c83b1e15-36f3-4f46-aceb-05aac24c545e" providerId="ADAL" clId="{40561216-C3B6-4E03-B696-C2E8E46E1565}" dt="2021-03-02T15:12:55.908" v="876"/>
          <ac:inkMkLst>
            <pc:docMk/>
            <pc:sldMk cId="4132993662" sldId="489"/>
            <ac:inkMk id="46" creationId="{87FECC82-9077-456B-BB40-C272E1B06389}"/>
          </ac:inkMkLst>
        </pc:inkChg>
        <pc:inkChg chg="add del mod">
          <ac:chgData name="Sherif Khattab" userId="c83b1e15-36f3-4f46-aceb-05aac24c545e" providerId="ADAL" clId="{40561216-C3B6-4E03-B696-C2E8E46E1565}" dt="2021-03-02T15:12:55.908" v="875"/>
          <ac:inkMkLst>
            <pc:docMk/>
            <pc:sldMk cId="4132993662" sldId="489"/>
            <ac:inkMk id="47" creationId="{CD85AC86-3CBF-4D53-BE3A-43AD43DB1F3B}"/>
          </ac:inkMkLst>
        </pc:inkChg>
        <pc:inkChg chg="add del mod">
          <ac:chgData name="Sherif Khattab" userId="c83b1e15-36f3-4f46-aceb-05aac24c545e" providerId="ADAL" clId="{40561216-C3B6-4E03-B696-C2E8E46E1565}" dt="2021-03-02T15:12:55.905" v="871"/>
          <ac:inkMkLst>
            <pc:docMk/>
            <pc:sldMk cId="4132993662" sldId="489"/>
            <ac:inkMk id="48" creationId="{293124B9-3486-4DEB-B4C0-7F520810EC58}"/>
          </ac:inkMkLst>
        </pc:inkChg>
        <pc:inkChg chg="add del mod">
          <ac:chgData name="Sherif Khattab" userId="c83b1e15-36f3-4f46-aceb-05aac24c545e" providerId="ADAL" clId="{40561216-C3B6-4E03-B696-C2E8E46E1565}" dt="2021-03-02T15:12:55.906" v="872"/>
          <ac:inkMkLst>
            <pc:docMk/>
            <pc:sldMk cId="4132993662" sldId="489"/>
            <ac:inkMk id="49" creationId="{F92A0DE8-2B66-473A-B74B-CD271280739A}"/>
          </ac:inkMkLst>
        </pc:inkChg>
        <pc:inkChg chg="add del mod">
          <ac:chgData name="Sherif Khattab" userId="c83b1e15-36f3-4f46-aceb-05aac24c545e" providerId="ADAL" clId="{40561216-C3B6-4E03-B696-C2E8E46E1565}" dt="2021-03-02T15:12:55.907" v="874"/>
          <ac:inkMkLst>
            <pc:docMk/>
            <pc:sldMk cId="4132993662" sldId="489"/>
            <ac:inkMk id="50" creationId="{4964D010-BE53-4ECF-BAE7-B1E6610C6DF1}"/>
          </ac:inkMkLst>
        </pc:inkChg>
        <pc:inkChg chg="add del mod">
          <ac:chgData name="Sherif Khattab" userId="c83b1e15-36f3-4f46-aceb-05aac24c545e" providerId="ADAL" clId="{40561216-C3B6-4E03-B696-C2E8E46E1565}" dt="2021-03-02T15:12:55.904" v="870"/>
          <ac:inkMkLst>
            <pc:docMk/>
            <pc:sldMk cId="4132993662" sldId="489"/>
            <ac:inkMk id="51" creationId="{7FF475C8-AA8E-4279-A68E-9EF789689174}"/>
          </ac:inkMkLst>
        </pc:inkChg>
        <pc:inkChg chg="add del mod">
          <ac:chgData name="Sherif Khattab" userId="c83b1e15-36f3-4f46-aceb-05aac24c545e" providerId="ADAL" clId="{40561216-C3B6-4E03-B696-C2E8E46E1565}" dt="2021-03-02T15:12:55.907" v="873"/>
          <ac:inkMkLst>
            <pc:docMk/>
            <pc:sldMk cId="4132993662" sldId="489"/>
            <ac:inkMk id="52" creationId="{5AA4C9BB-CBD1-4894-AB18-2E317822ADA6}"/>
          </ac:inkMkLst>
        </pc:inkChg>
        <pc:inkChg chg="add del mod">
          <ac:chgData name="Sherif Khattab" userId="c83b1e15-36f3-4f46-aceb-05aac24c545e" providerId="ADAL" clId="{40561216-C3B6-4E03-B696-C2E8E46E1565}" dt="2021-03-02T15:12:51.081" v="867"/>
          <ac:inkMkLst>
            <pc:docMk/>
            <pc:sldMk cId="4132993662" sldId="489"/>
            <ac:inkMk id="54" creationId="{36A923E2-8230-4EB9-A683-0CA273DD2D50}"/>
          </ac:inkMkLst>
        </pc:inkChg>
        <pc:inkChg chg="add del mod">
          <ac:chgData name="Sherif Khattab" userId="c83b1e15-36f3-4f46-aceb-05aac24c545e" providerId="ADAL" clId="{40561216-C3B6-4E03-B696-C2E8E46E1565}" dt="2021-03-02T15:12:51.079" v="865"/>
          <ac:inkMkLst>
            <pc:docMk/>
            <pc:sldMk cId="4132993662" sldId="489"/>
            <ac:inkMk id="55" creationId="{47C12C00-8CEE-4351-8FFE-9612AFAB592E}"/>
          </ac:inkMkLst>
        </pc:inkChg>
        <pc:inkChg chg="add del mod">
          <ac:chgData name="Sherif Khattab" userId="c83b1e15-36f3-4f46-aceb-05aac24c545e" providerId="ADAL" clId="{40561216-C3B6-4E03-B696-C2E8E46E1565}" dt="2021-03-02T15:12:51.081" v="868"/>
          <ac:inkMkLst>
            <pc:docMk/>
            <pc:sldMk cId="4132993662" sldId="489"/>
            <ac:inkMk id="56" creationId="{9538F644-A84D-4A03-9450-ED7A0A199557}"/>
          </ac:inkMkLst>
        </pc:inkChg>
        <pc:inkChg chg="add del mod">
          <ac:chgData name="Sherif Khattab" userId="c83b1e15-36f3-4f46-aceb-05aac24c545e" providerId="ADAL" clId="{40561216-C3B6-4E03-B696-C2E8E46E1565}" dt="2021-03-02T15:12:51.078" v="864"/>
          <ac:inkMkLst>
            <pc:docMk/>
            <pc:sldMk cId="4132993662" sldId="489"/>
            <ac:inkMk id="57" creationId="{32F612DB-E274-4683-B8ED-0D95C50A6C2E}"/>
          </ac:inkMkLst>
        </pc:inkChg>
        <pc:inkChg chg="add del mod">
          <ac:chgData name="Sherif Khattab" userId="c83b1e15-36f3-4f46-aceb-05aac24c545e" providerId="ADAL" clId="{40561216-C3B6-4E03-B696-C2E8E46E1565}" dt="2021-03-02T15:12:51.080" v="866"/>
          <ac:inkMkLst>
            <pc:docMk/>
            <pc:sldMk cId="4132993662" sldId="489"/>
            <ac:inkMk id="58" creationId="{1547A6B9-55A4-4D67-87AB-D915FCBC2196}"/>
          </ac:inkMkLst>
        </pc:inkChg>
        <pc:inkChg chg="add del mod">
          <ac:chgData name="Sherif Khattab" userId="c83b1e15-36f3-4f46-aceb-05aac24c545e" providerId="ADAL" clId="{40561216-C3B6-4E03-B696-C2E8E46E1565}" dt="2021-03-02T15:12:51.077" v="863"/>
          <ac:inkMkLst>
            <pc:docMk/>
            <pc:sldMk cId="4132993662" sldId="489"/>
            <ac:inkMk id="59" creationId="{35681A84-1658-49C9-989F-CBDB96AB072A}"/>
          </ac:inkMkLst>
        </pc:inkChg>
        <pc:inkChg chg="add del mod">
          <ac:chgData name="Sherif Khattab" userId="c83b1e15-36f3-4f46-aceb-05aac24c545e" providerId="ADAL" clId="{40561216-C3B6-4E03-B696-C2E8E46E1565}" dt="2021-03-02T15:12:45.663" v="858"/>
          <ac:inkMkLst>
            <pc:docMk/>
            <pc:sldMk cId="4132993662" sldId="489"/>
            <ac:inkMk id="61" creationId="{24450CAA-4DD0-4522-BEB1-594C5335C11E}"/>
          </ac:inkMkLst>
        </pc:inkChg>
        <pc:inkChg chg="add del mod">
          <ac:chgData name="Sherif Khattab" userId="c83b1e15-36f3-4f46-aceb-05aac24c545e" providerId="ADAL" clId="{40561216-C3B6-4E03-B696-C2E8E46E1565}" dt="2021-03-02T15:12:45.660" v="855"/>
          <ac:inkMkLst>
            <pc:docMk/>
            <pc:sldMk cId="4132993662" sldId="489"/>
            <ac:inkMk id="62" creationId="{92BB8E34-F2F2-495D-A4BC-6F5FFE388F53}"/>
          </ac:inkMkLst>
        </pc:inkChg>
        <pc:inkChg chg="add del mod">
          <ac:chgData name="Sherif Khattab" userId="c83b1e15-36f3-4f46-aceb-05aac24c545e" providerId="ADAL" clId="{40561216-C3B6-4E03-B696-C2E8E46E1565}" dt="2021-03-02T15:12:45.665" v="859"/>
          <ac:inkMkLst>
            <pc:docMk/>
            <pc:sldMk cId="4132993662" sldId="489"/>
            <ac:inkMk id="63" creationId="{FD7DF739-F1EF-45B9-B087-D0A2CEB0C4F4}"/>
          </ac:inkMkLst>
        </pc:inkChg>
        <pc:inkChg chg="add del mod">
          <ac:chgData name="Sherif Khattab" userId="c83b1e15-36f3-4f46-aceb-05aac24c545e" providerId="ADAL" clId="{40561216-C3B6-4E03-B696-C2E8E46E1565}" dt="2021-03-02T15:12:45.662" v="857"/>
          <ac:inkMkLst>
            <pc:docMk/>
            <pc:sldMk cId="4132993662" sldId="489"/>
            <ac:inkMk id="30720" creationId="{402F95A4-1FF3-49E3-9B81-78161385A8D8}"/>
          </ac:inkMkLst>
        </pc:inkChg>
        <pc:inkChg chg="add del mod">
          <ac:chgData name="Sherif Khattab" userId="c83b1e15-36f3-4f46-aceb-05aac24c545e" providerId="ADAL" clId="{40561216-C3B6-4E03-B696-C2E8E46E1565}" dt="2021-03-02T15:12:45.667" v="861"/>
          <ac:inkMkLst>
            <pc:docMk/>
            <pc:sldMk cId="4132993662" sldId="489"/>
            <ac:inkMk id="30724" creationId="{D594AC9D-0203-4CF3-9E10-A2C87A930AF9}"/>
          </ac:inkMkLst>
        </pc:inkChg>
        <pc:inkChg chg="add del mod">
          <ac:chgData name="Sherif Khattab" userId="c83b1e15-36f3-4f46-aceb-05aac24c545e" providerId="ADAL" clId="{40561216-C3B6-4E03-B696-C2E8E46E1565}" dt="2021-03-02T15:12:45.666" v="860"/>
          <ac:inkMkLst>
            <pc:docMk/>
            <pc:sldMk cId="4132993662" sldId="489"/>
            <ac:inkMk id="30725" creationId="{1F542C83-942C-45BE-BEBA-A99F612B0824}"/>
          </ac:inkMkLst>
        </pc:inkChg>
        <pc:inkChg chg="add del mod">
          <ac:chgData name="Sherif Khattab" userId="c83b1e15-36f3-4f46-aceb-05aac24c545e" providerId="ADAL" clId="{40561216-C3B6-4E03-B696-C2E8E46E1565}" dt="2021-03-02T15:12:45.660" v="856"/>
          <ac:inkMkLst>
            <pc:docMk/>
            <pc:sldMk cId="4132993662" sldId="489"/>
            <ac:inkMk id="30726" creationId="{36BB6184-2365-4842-9E08-7A9C6C691BF4}"/>
          </ac:inkMkLst>
        </pc:inkChg>
        <pc:inkChg chg="add del mod">
          <ac:chgData name="Sherif Khattab" userId="c83b1e15-36f3-4f46-aceb-05aac24c545e" providerId="ADAL" clId="{40561216-C3B6-4E03-B696-C2E8E46E1565}" dt="2021-03-02T15:12:40.428" v="852"/>
          <ac:inkMkLst>
            <pc:docMk/>
            <pc:sldMk cId="4132993662" sldId="489"/>
            <ac:inkMk id="30728" creationId="{1F59C598-7303-44D0-B126-C31EE38C4143}"/>
          </ac:inkMkLst>
        </pc:inkChg>
        <pc:inkChg chg="add del mod">
          <ac:chgData name="Sherif Khattab" userId="c83b1e15-36f3-4f46-aceb-05aac24c545e" providerId="ADAL" clId="{40561216-C3B6-4E03-B696-C2E8E46E1565}" dt="2021-03-02T15:12:40.422" v="848"/>
          <ac:inkMkLst>
            <pc:docMk/>
            <pc:sldMk cId="4132993662" sldId="489"/>
            <ac:inkMk id="30729" creationId="{0383591C-B3D9-487F-BC69-D5EA95FFC5D3}"/>
          </ac:inkMkLst>
        </pc:inkChg>
        <pc:inkChg chg="add del mod">
          <ac:chgData name="Sherif Khattab" userId="c83b1e15-36f3-4f46-aceb-05aac24c545e" providerId="ADAL" clId="{40561216-C3B6-4E03-B696-C2E8E46E1565}" dt="2021-03-02T15:12:40.424" v="849"/>
          <ac:inkMkLst>
            <pc:docMk/>
            <pc:sldMk cId="4132993662" sldId="489"/>
            <ac:inkMk id="30730" creationId="{A1747358-6CBA-476B-BAB8-EABA2F7F897C}"/>
          </ac:inkMkLst>
        </pc:inkChg>
        <pc:inkChg chg="add del mod">
          <ac:chgData name="Sherif Khattab" userId="c83b1e15-36f3-4f46-aceb-05aac24c545e" providerId="ADAL" clId="{40561216-C3B6-4E03-B696-C2E8E46E1565}" dt="2021-03-02T15:12:40.429" v="853"/>
          <ac:inkMkLst>
            <pc:docMk/>
            <pc:sldMk cId="4132993662" sldId="489"/>
            <ac:inkMk id="30731" creationId="{03DDE30C-6EAB-491D-B855-BE2BA6AC3CF6}"/>
          </ac:inkMkLst>
        </pc:inkChg>
        <pc:inkChg chg="add del mod">
          <ac:chgData name="Sherif Khattab" userId="c83b1e15-36f3-4f46-aceb-05aac24c545e" providerId="ADAL" clId="{40561216-C3B6-4E03-B696-C2E8E46E1565}" dt="2021-03-02T15:12:40.426" v="851"/>
          <ac:inkMkLst>
            <pc:docMk/>
            <pc:sldMk cId="4132993662" sldId="489"/>
            <ac:inkMk id="30732" creationId="{9F130834-EA25-43B2-AD49-0B501ADE7BBA}"/>
          </ac:inkMkLst>
        </pc:inkChg>
        <pc:inkChg chg="add del mod">
          <ac:chgData name="Sherif Khattab" userId="c83b1e15-36f3-4f46-aceb-05aac24c545e" providerId="ADAL" clId="{40561216-C3B6-4E03-B696-C2E8E46E1565}" dt="2021-03-02T15:12:40.425" v="850"/>
          <ac:inkMkLst>
            <pc:docMk/>
            <pc:sldMk cId="4132993662" sldId="489"/>
            <ac:inkMk id="30733" creationId="{EB665923-E6D5-40C8-8A7B-30206ADB0784}"/>
          </ac:inkMkLst>
        </pc:inkChg>
        <pc:inkChg chg="add del mod">
          <ac:chgData name="Sherif Khattab" userId="c83b1e15-36f3-4f46-aceb-05aac24c545e" providerId="ADAL" clId="{40561216-C3B6-4E03-B696-C2E8E46E1565}" dt="2021-03-02T15:10:41.688" v="722" actId="9405"/>
          <ac:inkMkLst>
            <pc:docMk/>
            <pc:sldMk cId="4132993662" sldId="489"/>
            <ac:inkMk id="30735" creationId="{7D4074F8-E1C5-4F8C-A7A9-42877A3383D2}"/>
          </ac:inkMkLst>
        </pc:inkChg>
        <pc:inkChg chg="add del mod">
          <ac:chgData name="Sherif Khattab" userId="c83b1e15-36f3-4f46-aceb-05aac24c545e" providerId="ADAL" clId="{40561216-C3B6-4E03-B696-C2E8E46E1565}" dt="2021-03-02T15:10:41.367" v="721"/>
          <ac:inkMkLst>
            <pc:docMk/>
            <pc:sldMk cId="4132993662" sldId="489"/>
            <ac:inkMk id="30736" creationId="{D4ED8002-8507-45C0-A518-F0565A3E57B7}"/>
          </ac:inkMkLst>
        </pc:inkChg>
        <pc:inkChg chg="add del mod">
          <ac:chgData name="Sherif Khattab" userId="c83b1e15-36f3-4f46-aceb-05aac24c545e" providerId="ADAL" clId="{40561216-C3B6-4E03-B696-C2E8E46E1565}" dt="2021-03-02T15:12:35.756" v="842"/>
          <ac:inkMkLst>
            <pc:docMk/>
            <pc:sldMk cId="4132993662" sldId="489"/>
            <ac:inkMk id="30738" creationId="{A70CCD49-9C4F-423E-8C48-E8DB1B7C9FA8}"/>
          </ac:inkMkLst>
        </pc:inkChg>
        <pc:inkChg chg="add del mod">
          <ac:chgData name="Sherif Khattab" userId="c83b1e15-36f3-4f46-aceb-05aac24c545e" providerId="ADAL" clId="{40561216-C3B6-4E03-B696-C2E8E46E1565}" dt="2021-03-02T15:12:35.761" v="845"/>
          <ac:inkMkLst>
            <pc:docMk/>
            <pc:sldMk cId="4132993662" sldId="489"/>
            <ac:inkMk id="30739" creationId="{9743F292-9298-4F75-B43E-C015E387F24F}"/>
          </ac:inkMkLst>
        </pc:inkChg>
        <pc:inkChg chg="add del mod">
          <ac:chgData name="Sherif Khattab" userId="c83b1e15-36f3-4f46-aceb-05aac24c545e" providerId="ADAL" clId="{40561216-C3B6-4E03-B696-C2E8E46E1565}" dt="2021-03-02T15:12:35.757" v="843"/>
          <ac:inkMkLst>
            <pc:docMk/>
            <pc:sldMk cId="4132993662" sldId="489"/>
            <ac:inkMk id="30740" creationId="{AA49A404-09EA-4749-9B7A-2CC10B130FEE}"/>
          </ac:inkMkLst>
        </pc:inkChg>
        <pc:inkChg chg="add del mod">
          <ac:chgData name="Sherif Khattab" userId="c83b1e15-36f3-4f46-aceb-05aac24c545e" providerId="ADAL" clId="{40561216-C3B6-4E03-B696-C2E8E46E1565}" dt="2021-03-02T15:12:35.759" v="844"/>
          <ac:inkMkLst>
            <pc:docMk/>
            <pc:sldMk cId="4132993662" sldId="489"/>
            <ac:inkMk id="30741" creationId="{76F83F73-C0A5-4476-83DC-89771AB4D06A}"/>
          </ac:inkMkLst>
        </pc:inkChg>
        <pc:inkChg chg="add del mod">
          <ac:chgData name="Sherif Khattab" userId="c83b1e15-36f3-4f46-aceb-05aac24c545e" providerId="ADAL" clId="{40561216-C3B6-4E03-B696-C2E8E46E1565}" dt="2021-03-02T15:12:35.753" v="841"/>
          <ac:inkMkLst>
            <pc:docMk/>
            <pc:sldMk cId="4132993662" sldId="489"/>
            <ac:inkMk id="30742" creationId="{4E546557-8AA9-4414-8A06-261EACA5A018}"/>
          </ac:inkMkLst>
        </pc:inkChg>
        <pc:inkChg chg="add del mod">
          <ac:chgData name="Sherif Khattab" userId="c83b1e15-36f3-4f46-aceb-05aac24c545e" providerId="ADAL" clId="{40561216-C3B6-4E03-B696-C2E8E46E1565}" dt="2021-03-02T15:12:35.762" v="846"/>
          <ac:inkMkLst>
            <pc:docMk/>
            <pc:sldMk cId="4132993662" sldId="489"/>
            <ac:inkMk id="30743" creationId="{081544E1-175A-4399-8B4E-42F50A161126}"/>
          </ac:inkMkLst>
        </pc:inkChg>
        <pc:inkChg chg="add del mod">
          <ac:chgData name="Sherif Khattab" userId="c83b1e15-36f3-4f46-aceb-05aac24c545e" providerId="ADAL" clId="{40561216-C3B6-4E03-B696-C2E8E46E1565}" dt="2021-03-02T15:12:30.557" v="839"/>
          <ac:inkMkLst>
            <pc:docMk/>
            <pc:sldMk cId="4132993662" sldId="489"/>
            <ac:inkMk id="30745" creationId="{980D4851-FFD5-4434-B85E-D5169767707D}"/>
          </ac:inkMkLst>
        </pc:inkChg>
        <pc:inkChg chg="add del mod">
          <ac:chgData name="Sherif Khattab" userId="c83b1e15-36f3-4f46-aceb-05aac24c545e" providerId="ADAL" clId="{40561216-C3B6-4E03-B696-C2E8E46E1565}" dt="2021-03-02T15:12:30.555" v="838"/>
          <ac:inkMkLst>
            <pc:docMk/>
            <pc:sldMk cId="4132993662" sldId="489"/>
            <ac:inkMk id="30746" creationId="{F706BA4D-32F5-4DB8-B2CC-6703E9582946}"/>
          </ac:inkMkLst>
        </pc:inkChg>
        <pc:inkChg chg="add del mod">
          <ac:chgData name="Sherif Khattab" userId="c83b1e15-36f3-4f46-aceb-05aac24c545e" providerId="ADAL" clId="{40561216-C3B6-4E03-B696-C2E8E46E1565}" dt="2021-03-02T15:12:30.545" v="833"/>
          <ac:inkMkLst>
            <pc:docMk/>
            <pc:sldMk cId="4132993662" sldId="489"/>
            <ac:inkMk id="30747" creationId="{EEC20156-E2E1-4698-8728-9693C32A0A5D}"/>
          </ac:inkMkLst>
        </pc:inkChg>
        <pc:inkChg chg="add del mod">
          <ac:chgData name="Sherif Khattab" userId="c83b1e15-36f3-4f46-aceb-05aac24c545e" providerId="ADAL" clId="{40561216-C3B6-4E03-B696-C2E8E46E1565}" dt="2021-03-02T15:12:30.549" v="835"/>
          <ac:inkMkLst>
            <pc:docMk/>
            <pc:sldMk cId="4132993662" sldId="489"/>
            <ac:inkMk id="30748" creationId="{A4DF3A78-6FFE-4F35-A38B-0ACDDABC6E3E}"/>
          </ac:inkMkLst>
        </pc:inkChg>
        <pc:inkChg chg="add del mod">
          <ac:chgData name="Sherif Khattab" userId="c83b1e15-36f3-4f46-aceb-05aac24c545e" providerId="ADAL" clId="{40561216-C3B6-4E03-B696-C2E8E46E1565}" dt="2021-03-02T15:12:30.551" v="836"/>
          <ac:inkMkLst>
            <pc:docMk/>
            <pc:sldMk cId="4132993662" sldId="489"/>
            <ac:inkMk id="30749" creationId="{F5838EB7-FBCD-4D0A-9C47-A703947871AF}"/>
          </ac:inkMkLst>
        </pc:inkChg>
        <pc:inkChg chg="add del mod">
          <ac:chgData name="Sherif Khattab" userId="c83b1e15-36f3-4f46-aceb-05aac24c545e" providerId="ADAL" clId="{40561216-C3B6-4E03-B696-C2E8E46E1565}" dt="2021-03-02T15:12:30.553" v="837"/>
          <ac:inkMkLst>
            <pc:docMk/>
            <pc:sldMk cId="4132993662" sldId="489"/>
            <ac:inkMk id="30750" creationId="{632A3CF0-662A-4BA0-8F25-679E291BE056}"/>
          </ac:inkMkLst>
        </pc:inkChg>
        <pc:inkChg chg="add del mod">
          <ac:chgData name="Sherif Khattab" userId="c83b1e15-36f3-4f46-aceb-05aac24c545e" providerId="ADAL" clId="{40561216-C3B6-4E03-B696-C2E8E46E1565}" dt="2021-03-02T15:12:30.547" v="834"/>
          <ac:inkMkLst>
            <pc:docMk/>
            <pc:sldMk cId="4132993662" sldId="489"/>
            <ac:inkMk id="30751" creationId="{1AEB7B89-3C78-4DE8-BECD-16FB4027ECA8}"/>
          </ac:inkMkLst>
        </pc:inkChg>
        <pc:inkChg chg="add del mod">
          <ac:chgData name="Sherif Khattab" userId="c83b1e15-36f3-4f46-aceb-05aac24c545e" providerId="ADAL" clId="{40561216-C3B6-4E03-B696-C2E8E46E1565}" dt="2021-03-02T15:12:24.887" v="825"/>
          <ac:inkMkLst>
            <pc:docMk/>
            <pc:sldMk cId="4132993662" sldId="489"/>
            <ac:inkMk id="30753" creationId="{A6D980DA-39EF-4153-8C05-B5580B219376}"/>
          </ac:inkMkLst>
        </pc:inkChg>
        <pc:inkChg chg="add del mod">
          <ac:chgData name="Sherif Khattab" userId="c83b1e15-36f3-4f46-aceb-05aac24c545e" providerId="ADAL" clId="{40561216-C3B6-4E03-B696-C2E8E46E1565}" dt="2021-03-02T15:12:24.884" v="824"/>
          <ac:inkMkLst>
            <pc:docMk/>
            <pc:sldMk cId="4132993662" sldId="489"/>
            <ac:inkMk id="30754" creationId="{4D063B1B-177E-4E17-B88D-27D26304B973}"/>
          </ac:inkMkLst>
        </pc:inkChg>
        <pc:inkChg chg="add del mod">
          <ac:chgData name="Sherif Khattab" userId="c83b1e15-36f3-4f46-aceb-05aac24c545e" providerId="ADAL" clId="{40561216-C3B6-4E03-B696-C2E8E46E1565}" dt="2021-03-02T15:12:24.896" v="829"/>
          <ac:inkMkLst>
            <pc:docMk/>
            <pc:sldMk cId="4132993662" sldId="489"/>
            <ac:inkMk id="30755" creationId="{67BB42EF-1F6F-4DE0-9F1B-18480909D32A}"/>
          </ac:inkMkLst>
        </pc:inkChg>
        <pc:inkChg chg="add del mod">
          <ac:chgData name="Sherif Khattab" userId="c83b1e15-36f3-4f46-aceb-05aac24c545e" providerId="ADAL" clId="{40561216-C3B6-4E03-B696-C2E8E46E1565}" dt="2021-03-02T15:12:24.893" v="828"/>
          <ac:inkMkLst>
            <pc:docMk/>
            <pc:sldMk cId="4132993662" sldId="489"/>
            <ac:inkMk id="30756" creationId="{0950CCF0-AC2A-4DDA-8544-83673CD2D8C3}"/>
          </ac:inkMkLst>
        </pc:inkChg>
        <pc:inkChg chg="add del mod">
          <ac:chgData name="Sherif Khattab" userId="c83b1e15-36f3-4f46-aceb-05aac24c545e" providerId="ADAL" clId="{40561216-C3B6-4E03-B696-C2E8E46E1565}" dt="2021-03-02T15:12:24.891" v="827"/>
          <ac:inkMkLst>
            <pc:docMk/>
            <pc:sldMk cId="4132993662" sldId="489"/>
            <ac:inkMk id="30757" creationId="{E5B927E6-9D54-48AF-B16A-907A0489554E}"/>
          </ac:inkMkLst>
        </pc:inkChg>
        <pc:inkChg chg="add del mod">
          <ac:chgData name="Sherif Khattab" userId="c83b1e15-36f3-4f46-aceb-05aac24c545e" providerId="ADAL" clId="{40561216-C3B6-4E03-B696-C2E8E46E1565}" dt="2021-03-02T15:12:24.899" v="831"/>
          <ac:inkMkLst>
            <pc:docMk/>
            <pc:sldMk cId="4132993662" sldId="489"/>
            <ac:inkMk id="30758" creationId="{AF6ADF63-5228-49F9-B3E5-EAC874027B40}"/>
          </ac:inkMkLst>
        </pc:inkChg>
        <pc:inkChg chg="add del mod">
          <ac:chgData name="Sherif Khattab" userId="c83b1e15-36f3-4f46-aceb-05aac24c545e" providerId="ADAL" clId="{40561216-C3B6-4E03-B696-C2E8E46E1565}" dt="2021-03-02T15:12:24.898" v="830"/>
          <ac:inkMkLst>
            <pc:docMk/>
            <pc:sldMk cId="4132993662" sldId="489"/>
            <ac:inkMk id="30759" creationId="{C4B8C5F9-21DA-49D1-8290-661C2C196036}"/>
          </ac:inkMkLst>
        </pc:inkChg>
        <pc:inkChg chg="add del mod">
          <ac:chgData name="Sherif Khattab" userId="c83b1e15-36f3-4f46-aceb-05aac24c545e" providerId="ADAL" clId="{40561216-C3B6-4E03-B696-C2E8E46E1565}" dt="2021-03-02T15:12:24.889" v="826"/>
          <ac:inkMkLst>
            <pc:docMk/>
            <pc:sldMk cId="4132993662" sldId="489"/>
            <ac:inkMk id="30760" creationId="{A66E6C4F-5C8D-4D77-A4E8-DC01657342E3}"/>
          </ac:inkMkLst>
        </pc:inkChg>
        <pc:inkChg chg="add del mod">
          <ac:chgData name="Sherif Khattab" userId="c83b1e15-36f3-4f46-aceb-05aac24c545e" providerId="ADAL" clId="{40561216-C3B6-4E03-B696-C2E8E46E1565}" dt="2021-03-02T15:12:18.472" v="816"/>
          <ac:inkMkLst>
            <pc:docMk/>
            <pc:sldMk cId="4132993662" sldId="489"/>
            <ac:inkMk id="30762" creationId="{3837AE9B-D986-4397-88A6-C5B85E8BD4F9}"/>
          </ac:inkMkLst>
        </pc:inkChg>
        <pc:inkChg chg="add del mod">
          <ac:chgData name="Sherif Khattab" userId="c83b1e15-36f3-4f46-aceb-05aac24c545e" providerId="ADAL" clId="{40561216-C3B6-4E03-B696-C2E8E46E1565}" dt="2021-03-02T15:12:18.478" v="818"/>
          <ac:inkMkLst>
            <pc:docMk/>
            <pc:sldMk cId="4132993662" sldId="489"/>
            <ac:inkMk id="30763" creationId="{76FF741B-A6D3-46A1-87F9-969B107FEDFE}"/>
          </ac:inkMkLst>
        </pc:inkChg>
        <pc:inkChg chg="add del mod">
          <ac:chgData name="Sherif Khattab" userId="c83b1e15-36f3-4f46-aceb-05aac24c545e" providerId="ADAL" clId="{40561216-C3B6-4E03-B696-C2E8E46E1565}" dt="2021-03-02T15:12:18.483" v="821"/>
          <ac:inkMkLst>
            <pc:docMk/>
            <pc:sldMk cId="4132993662" sldId="489"/>
            <ac:inkMk id="30764" creationId="{6B4F0462-4A1D-4145-853E-138EBEDA1ABC}"/>
          </ac:inkMkLst>
        </pc:inkChg>
        <pc:inkChg chg="add del mod">
          <ac:chgData name="Sherif Khattab" userId="c83b1e15-36f3-4f46-aceb-05aac24c545e" providerId="ADAL" clId="{40561216-C3B6-4E03-B696-C2E8E46E1565}" dt="2021-03-02T15:12:18.481" v="819"/>
          <ac:inkMkLst>
            <pc:docMk/>
            <pc:sldMk cId="4132993662" sldId="489"/>
            <ac:inkMk id="30765" creationId="{AA2D9F48-7667-4A23-AA72-11C6A4A815EB}"/>
          </ac:inkMkLst>
        </pc:inkChg>
        <pc:inkChg chg="add del mod">
          <ac:chgData name="Sherif Khattab" userId="c83b1e15-36f3-4f46-aceb-05aac24c545e" providerId="ADAL" clId="{40561216-C3B6-4E03-B696-C2E8E46E1565}" dt="2021-03-02T15:12:18.475" v="817"/>
          <ac:inkMkLst>
            <pc:docMk/>
            <pc:sldMk cId="4132993662" sldId="489"/>
            <ac:inkMk id="30766" creationId="{94F34090-F9F0-49F4-9C24-005C5636E0A8}"/>
          </ac:inkMkLst>
        </pc:inkChg>
        <pc:inkChg chg="add del mod">
          <ac:chgData name="Sherif Khattab" userId="c83b1e15-36f3-4f46-aceb-05aac24c545e" providerId="ADAL" clId="{40561216-C3B6-4E03-B696-C2E8E46E1565}" dt="2021-03-02T15:12:18.482" v="820"/>
          <ac:inkMkLst>
            <pc:docMk/>
            <pc:sldMk cId="4132993662" sldId="489"/>
            <ac:inkMk id="30768" creationId="{9B2160CE-D88B-4BFB-A048-C839EBC4439C}"/>
          </ac:inkMkLst>
        </pc:inkChg>
        <pc:inkChg chg="add del mod">
          <ac:chgData name="Sherif Khattab" userId="c83b1e15-36f3-4f46-aceb-05aac24c545e" providerId="ADAL" clId="{40561216-C3B6-4E03-B696-C2E8E46E1565}" dt="2021-03-02T15:12:18.469" v="815"/>
          <ac:inkMkLst>
            <pc:docMk/>
            <pc:sldMk cId="4132993662" sldId="489"/>
            <ac:inkMk id="30769" creationId="{43E468E6-310A-4609-BEFF-5877313AD2CF}"/>
          </ac:inkMkLst>
        </pc:inkChg>
        <pc:inkChg chg="add del mod">
          <ac:chgData name="Sherif Khattab" userId="c83b1e15-36f3-4f46-aceb-05aac24c545e" providerId="ADAL" clId="{40561216-C3B6-4E03-B696-C2E8E46E1565}" dt="2021-03-02T15:12:18.485" v="822"/>
          <ac:inkMkLst>
            <pc:docMk/>
            <pc:sldMk cId="4132993662" sldId="489"/>
            <ac:inkMk id="30770" creationId="{CAB59520-E67E-4B85-8E9F-FFD255DC992C}"/>
          </ac:inkMkLst>
        </pc:inkChg>
        <pc:inkChg chg="add del mod">
          <ac:chgData name="Sherif Khattab" userId="c83b1e15-36f3-4f46-aceb-05aac24c545e" providerId="ADAL" clId="{40561216-C3B6-4E03-B696-C2E8E46E1565}" dt="2021-03-02T15:12:11.954" v="813"/>
          <ac:inkMkLst>
            <pc:docMk/>
            <pc:sldMk cId="4132993662" sldId="489"/>
            <ac:inkMk id="30772" creationId="{B3BA2E8C-A923-4157-A7BD-276EE4634CA9}"/>
          </ac:inkMkLst>
        </pc:inkChg>
        <pc:inkChg chg="add del mod">
          <ac:chgData name="Sherif Khattab" userId="c83b1e15-36f3-4f46-aceb-05aac24c545e" providerId="ADAL" clId="{40561216-C3B6-4E03-B696-C2E8E46E1565}" dt="2021-03-02T15:12:11.937" v="806"/>
          <ac:inkMkLst>
            <pc:docMk/>
            <pc:sldMk cId="4132993662" sldId="489"/>
            <ac:inkMk id="30773" creationId="{DBA600FD-5003-4390-A9D6-301A2C54D76B}"/>
          </ac:inkMkLst>
        </pc:inkChg>
        <pc:inkChg chg="add del mod">
          <ac:chgData name="Sherif Khattab" userId="c83b1e15-36f3-4f46-aceb-05aac24c545e" providerId="ADAL" clId="{40561216-C3B6-4E03-B696-C2E8E46E1565}" dt="2021-03-02T15:12:11.940" v="807"/>
          <ac:inkMkLst>
            <pc:docMk/>
            <pc:sldMk cId="4132993662" sldId="489"/>
            <ac:inkMk id="30774" creationId="{4FA26250-F448-4773-AC71-0274A866FA1C}"/>
          </ac:inkMkLst>
        </pc:inkChg>
        <pc:inkChg chg="add del mod">
          <ac:chgData name="Sherif Khattab" userId="c83b1e15-36f3-4f46-aceb-05aac24c545e" providerId="ADAL" clId="{40561216-C3B6-4E03-B696-C2E8E46E1565}" dt="2021-03-02T15:12:11.950" v="811"/>
          <ac:inkMkLst>
            <pc:docMk/>
            <pc:sldMk cId="4132993662" sldId="489"/>
            <ac:inkMk id="30775" creationId="{10C7B246-1CC3-4EA6-9276-7F3007ADD5FC}"/>
          </ac:inkMkLst>
        </pc:inkChg>
        <pc:inkChg chg="add del mod">
          <ac:chgData name="Sherif Khattab" userId="c83b1e15-36f3-4f46-aceb-05aac24c545e" providerId="ADAL" clId="{40561216-C3B6-4E03-B696-C2E8E46E1565}" dt="2021-03-02T15:12:11.952" v="812"/>
          <ac:inkMkLst>
            <pc:docMk/>
            <pc:sldMk cId="4132993662" sldId="489"/>
            <ac:inkMk id="30776" creationId="{780B7075-5CBB-4511-9274-AC85D258771E}"/>
          </ac:inkMkLst>
        </pc:inkChg>
        <pc:inkChg chg="add del mod">
          <ac:chgData name="Sherif Khattab" userId="c83b1e15-36f3-4f46-aceb-05aac24c545e" providerId="ADAL" clId="{40561216-C3B6-4E03-B696-C2E8E46E1565}" dt="2021-03-02T15:12:11.943" v="808"/>
          <ac:inkMkLst>
            <pc:docMk/>
            <pc:sldMk cId="4132993662" sldId="489"/>
            <ac:inkMk id="30778" creationId="{E11A5F19-4A77-4EE6-A580-CB258360D3B9}"/>
          </ac:inkMkLst>
        </pc:inkChg>
        <pc:inkChg chg="add del mod">
          <ac:chgData name="Sherif Khattab" userId="c83b1e15-36f3-4f46-aceb-05aac24c545e" providerId="ADAL" clId="{40561216-C3B6-4E03-B696-C2E8E46E1565}" dt="2021-03-02T15:12:11.948" v="810"/>
          <ac:inkMkLst>
            <pc:docMk/>
            <pc:sldMk cId="4132993662" sldId="489"/>
            <ac:inkMk id="30779" creationId="{C76667C2-DF87-4784-B58A-94777BB66A95}"/>
          </ac:inkMkLst>
        </pc:inkChg>
        <pc:inkChg chg="add del mod">
          <ac:chgData name="Sherif Khattab" userId="c83b1e15-36f3-4f46-aceb-05aac24c545e" providerId="ADAL" clId="{40561216-C3B6-4E03-B696-C2E8E46E1565}" dt="2021-03-02T15:12:11.945" v="809"/>
          <ac:inkMkLst>
            <pc:docMk/>
            <pc:sldMk cId="4132993662" sldId="489"/>
            <ac:inkMk id="30780" creationId="{370E1490-0368-498F-AFA5-78F03C044F96}"/>
          </ac:inkMkLst>
        </pc:inkChg>
        <pc:inkChg chg="add del mod">
          <ac:chgData name="Sherif Khattab" userId="c83b1e15-36f3-4f46-aceb-05aac24c545e" providerId="ADAL" clId="{40561216-C3B6-4E03-B696-C2E8E46E1565}" dt="2021-03-02T15:12:05.284" v="800"/>
          <ac:inkMkLst>
            <pc:docMk/>
            <pc:sldMk cId="4132993662" sldId="489"/>
            <ac:inkMk id="30782" creationId="{85A82A86-04DA-4126-A78F-B5AC35D91DBF}"/>
          </ac:inkMkLst>
        </pc:inkChg>
        <pc:inkChg chg="add del mod">
          <ac:chgData name="Sherif Khattab" userId="c83b1e15-36f3-4f46-aceb-05aac24c545e" providerId="ADAL" clId="{40561216-C3B6-4E03-B696-C2E8E46E1565}" dt="2021-03-02T15:12:05.277" v="798"/>
          <ac:inkMkLst>
            <pc:docMk/>
            <pc:sldMk cId="4132993662" sldId="489"/>
            <ac:inkMk id="30783" creationId="{E8E91C57-E534-44B3-ABFF-135A295272F6}"/>
          </ac:inkMkLst>
        </pc:inkChg>
        <pc:inkChg chg="add del mod">
          <ac:chgData name="Sherif Khattab" userId="c83b1e15-36f3-4f46-aceb-05aac24c545e" providerId="ADAL" clId="{40561216-C3B6-4E03-B696-C2E8E46E1565}" dt="2021-03-02T15:12:05.301" v="804"/>
          <ac:inkMkLst>
            <pc:docMk/>
            <pc:sldMk cId="4132993662" sldId="489"/>
            <ac:inkMk id="30784" creationId="{9057AF6B-C980-44AE-B3EA-7DB57BC8D09B}"/>
          </ac:inkMkLst>
        </pc:inkChg>
        <pc:inkChg chg="add del mod">
          <ac:chgData name="Sherif Khattab" userId="c83b1e15-36f3-4f46-aceb-05aac24c545e" providerId="ADAL" clId="{40561216-C3B6-4E03-B696-C2E8E46E1565}" dt="2021-03-02T15:12:05.293" v="802"/>
          <ac:inkMkLst>
            <pc:docMk/>
            <pc:sldMk cId="4132993662" sldId="489"/>
            <ac:inkMk id="30785" creationId="{D76DED22-27B2-404D-B00D-A4865D4084C9}"/>
          </ac:inkMkLst>
        </pc:inkChg>
        <pc:inkChg chg="add del mod">
          <ac:chgData name="Sherif Khattab" userId="c83b1e15-36f3-4f46-aceb-05aac24c545e" providerId="ADAL" clId="{40561216-C3B6-4E03-B696-C2E8E46E1565}" dt="2021-03-02T15:12:05.296" v="803"/>
          <ac:inkMkLst>
            <pc:docMk/>
            <pc:sldMk cId="4132993662" sldId="489"/>
            <ac:inkMk id="30786" creationId="{59CDF155-7FA6-4EDC-99C0-4BA56947AA48}"/>
          </ac:inkMkLst>
        </pc:inkChg>
        <pc:inkChg chg="add del mod">
          <ac:chgData name="Sherif Khattab" userId="c83b1e15-36f3-4f46-aceb-05aac24c545e" providerId="ADAL" clId="{40561216-C3B6-4E03-B696-C2E8E46E1565}" dt="2021-03-02T15:12:05.288" v="801"/>
          <ac:inkMkLst>
            <pc:docMk/>
            <pc:sldMk cId="4132993662" sldId="489"/>
            <ac:inkMk id="30787" creationId="{1E5DE9C1-5D2F-4D2F-99E6-B479B181F55E}"/>
          </ac:inkMkLst>
        </pc:inkChg>
        <pc:inkChg chg="add del mod">
          <ac:chgData name="Sherif Khattab" userId="c83b1e15-36f3-4f46-aceb-05aac24c545e" providerId="ADAL" clId="{40561216-C3B6-4E03-B696-C2E8E46E1565}" dt="2021-03-02T15:12:05.282" v="799"/>
          <ac:inkMkLst>
            <pc:docMk/>
            <pc:sldMk cId="4132993662" sldId="489"/>
            <ac:inkMk id="30788" creationId="{5554E53D-7CB6-4F40-92D4-71CE0F7018DB}"/>
          </ac:inkMkLst>
        </pc:inkChg>
        <pc:inkChg chg="add del mod">
          <ac:chgData name="Sherif Khattab" userId="c83b1e15-36f3-4f46-aceb-05aac24c545e" providerId="ADAL" clId="{40561216-C3B6-4E03-B696-C2E8E46E1565}" dt="2021-03-02T15:11:57.486" v="795"/>
          <ac:inkMkLst>
            <pc:docMk/>
            <pc:sldMk cId="4132993662" sldId="489"/>
            <ac:inkMk id="30790" creationId="{9568DDFE-BB5E-4CDA-8F79-E5717350F73D}"/>
          </ac:inkMkLst>
        </pc:inkChg>
        <pc:inkChg chg="add del mod">
          <ac:chgData name="Sherif Khattab" userId="c83b1e15-36f3-4f46-aceb-05aac24c545e" providerId="ADAL" clId="{40561216-C3B6-4E03-B696-C2E8E46E1565}" dt="2021-03-02T15:11:57.439" v="792"/>
          <ac:inkMkLst>
            <pc:docMk/>
            <pc:sldMk cId="4132993662" sldId="489"/>
            <ac:inkMk id="30791" creationId="{CE09BC03-F443-4D03-B7F8-23D83760F2F0}"/>
          </ac:inkMkLst>
        </pc:inkChg>
        <pc:inkChg chg="add del mod">
          <ac:chgData name="Sherif Khattab" userId="c83b1e15-36f3-4f46-aceb-05aac24c545e" providerId="ADAL" clId="{40561216-C3B6-4E03-B696-C2E8E46E1565}" dt="2021-03-02T15:11:57.424" v="791"/>
          <ac:inkMkLst>
            <pc:docMk/>
            <pc:sldMk cId="4132993662" sldId="489"/>
            <ac:inkMk id="30792" creationId="{C3091D14-0104-4CCF-BAE5-DD964CD9FCF4}"/>
          </ac:inkMkLst>
        </pc:inkChg>
        <pc:inkChg chg="add del mod">
          <ac:chgData name="Sherif Khattab" userId="c83b1e15-36f3-4f46-aceb-05aac24c545e" providerId="ADAL" clId="{40561216-C3B6-4E03-B696-C2E8E46E1565}" dt="2021-03-02T15:11:57.376" v="789"/>
          <ac:inkMkLst>
            <pc:docMk/>
            <pc:sldMk cId="4132993662" sldId="489"/>
            <ac:inkMk id="30793" creationId="{6A44F0AF-1DD0-4310-AA5E-FD0ECFECC9D9}"/>
          </ac:inkMkLst>
        </pc:inkChg>
        <pc:inkChg chg="add del mod">
          <ac:chgData name="Sherif Khattab" userId="c83b1e15-36f3-4f46-aceb-05aac24c545e" providerId="ADAL" clId="{40561216-C3B6-4E03-B696-C2E8E46E1565}" dt="2021-03-02T15:11:57.469" v="794"/>
          <ac:inkMkLst>
            <pc:docMk/>
            <pc:sldMk cId="4132993662" sldId="489"/>
            <ac:inkMk id="30794" creationId="{6C521AE9-81A6-483E-97B6-85821D416432}"/>
          </ac:inkMkLst>
        </pc:inkChg>
        <pc:inkChg chg="add del mod">
          <ac:chgData name="Sherif Khattab" userId="c83b1e15-36f3-4f46-aceb-05aac24c545e" providerId="ADAL" clId="{40561216-C3B6-4E03-B696-C2E8E46E1565}" dt="2021-03-02T15:11:57.506" v="796"/>
          <ac:inkMkLst>
            <pc:docMk/>
            <pc:sldMk cId="4132993662" sldId="489"/>
            <ac:inkMk id="30795" creationId="{71A3F503-4CD7-4E5B-AAD2-FB997E4994D2}"/>
          </ac:inkMkLst>
        </pc:inkChg>
        <pc:inkChg chg="add del mod">
          <ac:chgData name="Sherif Khattab" userId="c83b1e15-36f3-4f46-aceb-05aac24c545e" providerId="ADAL" clId="{40561216-C3B6-4E03-B696-C2E8E46E1565}" dt="2021-03-02T15:11:57.404" v="790"/>
          <ac:inkMkLst>
            <pc:docMk/>
            <pc:sldMk cId="4132993662" sldId="489"/>
            <ac:inkMk id="30796" creationId="{E26C9E40-7029-47FD-9EC7-87598988503D}"/>
          </ac:inkMkLst>
        </pc:inkChg>
        <pc:inkChg chg="add del mod">
          <ac:chgData name="Sherif Khattab" userId="c83b1e15-36f3-4f46-aceb-05aac24c545e" providerId="ADAL" clId="{40561216-C3B6-4E03-B696-C2E8E46E1565}" dt="2021-03-02T15:11:57.453" v="793"/>
          <ac:inkMkLst>
            <pc:docMk/>
            <pc:sldMk cId="4132993662" sldId="489"/>
            <ac:inkMk id="30797" creationId="{E6A5E7AC-5DD2-400B-9733-C7EAAC0873CE}"/>
          </ac:inkMkLst>
        </pc:inkChg>
      </pc:sldChg>
      <pc:sldChg chg="add del">
        <pc:chgData name="Sherif Khattab" userId="c83b1e15-36f3-4f46-aceb-05aac24c545e" providerId="ADAL" clId="{40561216-C3B6-4E03-B696-C2E8E46E1565}" dt="2021-03-02T14:56:46.899" v="570" actId="47"/>
        <pc:sldMkLst>
          <pc:docMk/>
          <pc:sldMk cId="4121167873" sldId="550"/>
        </pc:sldMkLst>
      </pc:sldChg>
      <pc:sldChg chg="add del">
        <pc:chgData name="Sherif Khattab" userId="c83b1e15-36f3-4f46-aceb-05aac24c545e" providerId="ADAL" clId="{40561216-C3B6-4E03-B696-C2E8E46E1565}" dt="2021-03-02T14:56:46.899" v="570" actId="47"/>
        <pc:sldMkLst>
          <pc:docMk/>
          <pc:sldMk cId="2700117076" sldId="551"/>
        </pc:sldMkLst>
      </pc:sldChg>
      <pc:sldChg chg="add del">
        <pc:chgData name="Sherif Khattab" userId="c83b1e15-36f3-4f46-aceb-05aac24c545e" providerId="ADAL" clId="{40561216-C3B6-4E03-B696-C2E8E46E1565}" dt="2021-03-02T14:56:46.899" v="570" actId="47"/>
        <pc:sldMkLst>
          <pc:docMk/>
          <pc:sldMk cId="1710351370" sldId="552"/>
        </pc:sldMkLst>
      </pc:sldChg>
      <pc:sldChg chg="add del">
        <pc:chgData name="Sherif Khattab" userId="c83b1e15-36f3-4f46-aceb-05aac24c545e" providerId="ADAL" clId="{40561216-C3B6-4E03-B696-C2E8E46E1565}" dt="2021-03-02T14:56:46.899" v="570" actId="47"/>
        <pc:sldMkLst>
          <pc:docMk/>
          <pc:sldMk cId="690399471" sldId="553"/>
        </pc:sldMkLst>
      </pc:sldChg>
      <pc:sldChg chg="add del">
        <pc:chgData name="Sherif Khattab" userId="c83b1e15-36f3-4f46-aceb-05aac24c545e" providerId="ADAL" clId="{40561216-C3B6-4E03-B696-C2E8E46E1565}" dt="2021-03-02T14:56:46.899" v="570" actId="47"/>
        <pc:sldMkLst>
          <pc:docMk/>
          <pc:sldMk cId="931329824" sldId="554"/>
        </pc:sldMkLst>
      </pc:sldChg>
      <pc:sldChg chg="add del">
        <pc:chgData name="Sherif Khattab" userId="c83b1e15-36f3-4f46-aceb-05aac24c545e" providerId="ADAL" clId="{40561216-C3B6-4E03-B696-C2E8E46E1565}" dt="2021-03-02T14:56:46.899" v="570" actId="47"/>
        <pc:sldMkLst>
          <pc:docMk/>
          <pc:sldMk cId="381629811" sldId="555"/>
        </pc:sldMkLst>
      </pc:sldChg>
      <pc:sldChg chg="add del">
        <pc:chgData name="Sherif Khattab" userId="c83b1e15-36f3-4f46-aceb-05aac24c545e" providerId="ADAL" clId="{40561216-C3B6-4E03-B696-C2E8E46E1565}" dt="2021-03-02T14:56:46.899" v="570" actId="47"/>
        <pc:sldMkLst>
          <pc:docMk/>
          <pc:sldMk cId="3646862239" sldId="556"/>
        </pc:sldMkLst>
      </pc:sldChg>
      <pc:sldChg chg="delSp modSp add modAnim">
        <pc:chgData name="Sherif Khattab" userId="c83b1e15-36f3-4f46-aceb-05aac24c545e" providerId="ADAL" clId="{40561216-C3B6-4E03-B696-C2E8E46E1565}" dt="2021-03-02T14:58:22.107" v="640"/>
        <pc:sldMkLst>
          <pc:docMk/>
          <pc:sldMk cId="1938775688" sldId="557"/>
        </pc:sldMkLst>
        <pc:grpChg chg="mod">
          <ac:chgData name="Sherif Khattab" userId="c83b1e15-36f3-4f46-aceb-05aac24c545e" providerId="ADAL" clId="{40561216-C3B6-4E03-B696-C2E8E46E1565}" dt="2021-03-02T14:56:35.237" v="569"/>
          <ac:grpSpMkLst>
            <pc:docMk/>
            <pc:sldMk cId="1938775688" sldId="557"/>
            <ac:grpSpMk id="23672" creationId="{D3B42BF9-8198-43FC-B7E5-062D26193C4A}"/>
          </ac:grpSpMkLst>
        </pc:grpChg>
        <pc:inkChg chg="mod">
          <ac:chgData name="Sherif Khattab" userId="c83b1e15-36f3-4f46-aceb-05aac24c545e" providerId="ADAL" clId="{40561216-C3B6-4E03-B696-C2E8E46E1565}" dt="2021-03-02T14:56:35.237" v="569"/>
          <ac:inkMkLst>
            <pc:docMk/>
            <pc:sldMk cId="1938775688" sldId="557"/>
            <ac:inkMk id="3" creationId="{B0FBBC0D-35B9-448B-9D52-F9702601D9E2}"/>
          </ac:inkMkLst>
        </pc:inkChg>
        <pc:inkChg chg="mod">
          <ac:chgData name="Sherif Khattab" userId="c83b1e15-36f3-4f46-aceb-05aac24c545e" providerId="ADAL" clId="{40561216-C3B6-4E03-B696-C2E8E46E1565}" dt="2021-03-02T14:56:35.237" v="569"/>
          <ac:inkMkLst>
            <pc:docMk/>
            <pc:sldMk cId="1938775688" sldId="557"/>
            <ac:inkMk id="5" creationId="{1334F479-0557-4560-B3CA-54D487BC1692}"/>
          </ac:inkMkLst>
        </pc:inkChg>
        <pc:inkChg chg="mod">
          <ac:chgData name="Sherif Khattab" userId="c83b1e15-36f3-4f46-aceb-05aac24c545e" providerId="ADAL" clId="{40561216-C3B6-4E03-B696-C2E8E46E1565}" dt="2021-03-02T14:56:35.237" v="569"/>
          <ac:inkMkLst>
            <pc:docMk/>
            <pc:sldMk cId="1938775688" sldId="557"/>
            <ac:inkMk id="6" creationId="{C77C32EE-2731-421E-9672-5A63D6E9F538}"/>
          </ac:inkMkLst>
        </pc:inkChg>
        <pc:inkChg chg="mod">
          <ac:chgData name="Sherif Khattab" userId="c83b1e15-36f3-4f46-aceb-05aac24c545e" providerId="ADAL" clId="{40561216-C3B6-4E03-B696-C2E8E46E1565}" dt="2021-03-02T14:56:35.237" v="569"/>
          <ac:inkMkLst>
            <pc:docMk/>
            <pc:sldMk cId="1938775688" sldId="557"/>
            <ac:inkMk id="34" creationId="{76F4BB3E-F0E4-42AA-ACB1-D0A6A3746F24}"/>
          </ac:inkMkLst>
        </pc:inkChg>
        <pc:inkChg chg="mod">
          <ac:chgData name="Sherif Khattab" userId="c83b1e15-36f3-4f46-aceb-05aac24c545e" providerId="ADAL" clId="{40561216-C3B6-4E03-B696-C2E8E46E1565}" dt="2021-03-02T14:56:35.237" v="569"/>
          <ac:inkMkLst>
            <pc:docMk/>
            <pc:sldMk cId="1938775688" sldId="557"/>
            <ac:inkMk id="35" creationId="{BB1041F6-9E9F-4186-AC93-4372635DAB2B}"/>
          </ac:inkMkLst>
        </pc:inkChg>
        <pc:inkChg chg="mod">
          <ac:chgData name="Sherif Khattab" userId="c83b1e15-36f3-4f46-aceb-05aac24c545e" providerId="ADAL" clId="{40561216-C3B6-4E03-B696-C2E8E46E1565}" dt="2021-03-02T14:56:35.237" v="569"/>
          <ac:inkMkLst>
            <pc:docMk/>
            <pc:sldMk cId="1938775688" sldId="557"/>
            <ac:inkMk id="36" creationId="{FBD4DC2C-2A69-4F9C-9FD0-0A2D83A17035}"/>
          </ac:inkMkLst>
        </pc:inkChg>
        <pc:inkChg chg="mod">
          <ac:chgData name="Sherif Khattab" userId="c83b1e15-36f3-4f46-aceb-05aac24c545e" providerId="ADAL" clId="{40561216-C3B6-4E03-B696-C2E8E46E1565}" dt="2021-03-02T14:56:35.237" v="569"/>
          <ac:inkMkLst>
            <pc:docMk/>
            <pc:sldMk cId="1938775688" sldId="557"/>
            <ac:inkMk id="38" creationId="{08DD68F7-523C-4437-9949-BFD6B8B320B7}"/>
          </ac:inkMkLst>
        </pc:inkChg>
        <pc:inkChg chg="mod">
          <ac:chgData name="Sherif Khattab" userId="c83b1e15-36f3-4f46-aceb-05aac24c545e" providerId="ADAL" clId="{40561216-C3B6-4E03-B696-C2E8E46E1565}" dt="2021-03-02T14:56:35.237" v="569"/>
          <ac:inkMkLst>
            <pc:docMk/>
            <pc:sldMk cId="1938775688" sldId="557"/>
            <ac:inkMk id="39" creationId="{6B907EBB-5700-4291-BB4C-D8877DB4FFCD}"/>
          </ac:inkMkLst>
        </pc:inkChg>
        <pc:inkChg chg="mod">
          <ac:chgData name="Sherif Khattab" userId="c83b1e15-36f3-4f46-aceb-05aac24c545e" providerId="ADAL" clId="{40561216-C3B6-4E03-B696-C2E8E46E1565}" dt="2021-03-02T14:56:35.237" v="569"/>
          <ac:inkMkLst>
            <pc:docMk/>
            <pc:sldMk cId="1938775688" sldId="557"/>
            <ac:inkMk id="40" creationId="{D1405003-6795-43E1-B78F-70DFA34AAA56}"/>
          </ac:inkMkLst>
        </pc:inkChg>
        <pc:inkChg chg="mod">
          <ac:chgData name="Sherif Khattab" userId="c83b1e15-36f3-4f46-aceb-05aac24c545e" providerId="ADAL" clId="{40561216-C3B6-4E03-B696-C2E8E46E1565}" dt="2021-03-02T14:56:35.237" v="569"/>
          <ac:inkMkLst>
            <pc:docMk/>
            <pc:sldMk cId="1938775688" sldId="557"/>
            <ac:inkMk id="41" creationId="{E5C63D8D-A5A2-4ECA-9233-25A9BB4111B0}"/>
          </ac:inkMkLst>
        </pc:inkChg>
        <pc:inkChg chg="mod">
          <ac:chgData name="Sherif Khattab" userId="c83b1e15-36f3-4f46-aceb-05aac24c545e" providerId="ADAL" clId="{40561216-C3B6-4E03-B696-C2E8E46E1565}" dt="2021-03-02T14:56:35.237" v="569"/>
          <ac:inkMkLst>
            <pc:docMk/>
            <pc:sldMk cId="1938775688" sldId="557"/>
            <ac:inkMk id="42" creationId="{DA8E3D6B-1BC0-4231-B0D7-7B8A4360DECC}"/>
          </ac:inkMkLst>
        </pc:inkChg>
        <pc:inkChg chg="mod">
          <ac:chgData name="Sherif Khattab" userId="c83b1e15-36f3-4f46-aceb-05aac24c545e" providerId="ADAL" clId="{40561216-C3B6-4E03-B696-C2E8E46E1565}" dt="2021-03-02T14:56:35.237" v="569"/>
          <ac:inkMkLst>
            <pc:docMk/>
            <pc:sldMk cId="1938775688" sldId="557"/>
            <ac:inkMk id="44" creationId="{19C19232-5340-48E5-9ED6-62DEBBCE1215}"/>
          </ac:inkMkLst>
        </pc:inkChg>
        <pc:inkChg chg="mod">
          <ac:chgData name="Sherif Khattab" userId="c83b1e15-36f3-4f46-aceb-05aac24c545e" providerId="ADAL" clId="{40561216-C3B6-4E03-B696-C2E8E46E1565}" dt="2021-03-02T14:56:35.237" v="569"/>
          <ac:inkMkLst>
            <pc:docMk/>
            <pc:sldMk cId="1938775688" sldId="557"/>
            <ac:inkMk id="45" creationId="{D1B4E85F-AC34-40C2-82B7-32CDF26E2AA9}"/>
          </ac:inkMkLst>
        </pc:inkChg>
        <pc:inkChg chg="mod">
          <ac:chgData name="Sherif Khattab" userId="c83b1e15-36f3-4f46-aceb-05aac24c545e" providerId="ADAL" clId="{40561216-C3B6-4E03-B696-C2E8E46E1565}" dt="2021-03-02T14:56:35.237" v="569"/>
          <ac:inkMkLst>
            <pc:docMk/>
            <pc:sldMk cId="1938775688" sldId="557"/>
            <ac:inkMk id="46" creationId="{E6BF4D18-EC16-4386-BB86-4E44BAF7C03B}"/>
          </ac:inkMkLst>
        </pc:inkChg>
        <pc:inkChg chg="mod">
          <ac:chgData name="Sherif Khattab" userId="c83b1e15-36f3-4f46-aceb-05aac24c545e" providerId="ADAL" clId="{40561216-C3B6-4E03-B696-C2E8E46E1565}" dt="2021-03-02T14:56:35.237" v="569"/>
          <ac:inkMkLst>
            <pc:docMk/>
            <pc:sldMk cId="1938775688" sldId="557"/>
            <ac:inkMk id="47" creationId="{02569F11-2943-4F04-87BA-CA8732D937CB}"/>
          </ac:inkMkLst>
        </pc:inkChg>
        <pc:inkChg chg="mod">
          <ac:chgData name="Sherif Khattab" userId="c83b1e15-36f3-4f46-aceb-05aac24c545e" providerId="ADAL" clId="{40561216-C3B6-4E03-B696-C2E8E46E1565}" dt="2021-03-02T14:56:35.237" v="569"/>
          <ac:inkMkLst>
            <pc:docMk/>
            <pc:sldMk cId="1938775688" sldId="557"/>
            <ac:inkMk id="48" creationId="{B58E1670-F3F7-4DFE-AF3D-056FDA785310}"/>
          </ac:inkMkLst>
        </pc:inkChg>
        <pc:inkChg chg="mod">
          <ac:chgData name="Sherif Khattab" userId="c83b1e15-36f3-4f46-aceb-05aac24c545e" providerId="ADAL" clId="{40561216-C3B6-4E03-B696-C2E8E46E1565}" dt="2021-03-02T14:56:35.237" v="569"/>
          <ac:inkMkLst>
            <pc:docMk/>
            <pc:sldMk cId="1938775688" sldId="557"/>
            <ac:inkMk id="49" creationId="{19257841-2019-40BC-AD69-87A73EC0948B}"/>
          </ac:inkMkLst>
        </pc:inkChg>
        <pc:inkChg chg="mod">
          <ac:chgData name="Sherif Khattab" userId="c83b1e15-36f3-4f46-aceb-05aac24c545e" providerId="ADAL" clId="{40561216-C3B6-4E03-B696-C2E8E46E1565}" dt="2021-03-02T14:56:35.237" v="569"/>
          <ac:inkMkLst>
            <pc:docMk/>
            <pc:sldMk cId="1938775688" sldId="557"/>
            <ac:inkMk id="50" creationId="{26C81269-5964-499B-83AC-4B4F3ECF46D9}"/>
          </ac:inkMkLst>
        </pc:inkChg>
        <pc:inkChg chg="mod">
          <ac:chgData name="Sherif Khattab" userId="c83b1e15-36f3-4f46-aceb-05aac24c545e" providerId="ADAL" clId="{40561216-C3B6-4E03-B696-C2E8E46E1565}" dt="2021-03-02T14:56:35.237" v="569"/>
          <ac:inkMkLst>
            <pc:docMk/>
            <pc:sldMk cId="1938775688" sldId="557"/>
            <ac:inkMk id="51" creationId="{20368D2C-01B3-405E-89B9-A7788F5F56C4}"/>
          </ac:inkMkLst>
        </pc:inkChg>
        <pc:inkChg chg="mod">
          <ac:chgData name="Sherif Khattab" userId="c83b1e15-36f3-4f46-aceb-05aac24c545e" providerId="ADAL" clId="{40561216-C3B6-4E03-B696-C2E8E46E1565}" dt="2021-03-02T14:56:35.237" v="569"/>
          <ac:inkMkLst>
            <pc:docMk/>
            <pc:sldMk cId="1938775688" sldId="557"/>
            <ac:inkMk id="53" creationId="{4B0B24DC-2DC7-4C85-8BDA-CB5171C1850E}"/>
          </ac:inkMkLst>
        </pc:inkChg>
        <pc:inkChg chg="mod">
          <ac:chgData name="Sherif Khattab" userId="c83b1e15-36f3-4f46-aceb-05aac24c545e" providerId="ADAL" clId="{40561216-C3B6-4E03-B696-C2E8E46E1565}" dt="2021-03-02T14:56:35.237" v="569"/>
          <ac:inkMkLst>
            <pc:docMk/>
            <pc:sldMk cId="1938775688" sldId="557"/>
            <ac:inkMk id="54" creationId="{FAA76FFB-4F7B-44CF-9E3F-7D873ACD011E}"/>
          </ac:inkMkLst>
        </pc:inkChg>
        <pc:inkChg chg="mod">
          <ac:chgData name="Sherif Khattab" userId="c83b1e15-36f3-4f46-aceb-05aac24c545e" providerId="ADAL" clId="{40561216-C3B6-4E03-B696-C2E8E46E1565}" dt="2021-03-02T14:56:35.237" v="569"/>
          <ac:inkMkLst>
            <pc:docMk/>
            <pc:sldMk cId="1938775688" sldId="557"/>
            <ac:inkMk id="55" creationId="{2A509FA3-B322-44A6-A5B7-3B6A64FF271C}"/>
          </ac:inkMkLst>
        </pc:inkChg>
        <pc:inkChg chg="mod">
          <ac:chgData name="Sherif Khattab" userId="c83b1e15-36f3-4f46-aceb-05aac24c545e" providerId="ADAL" clId="{40561216-C3B6-4E03-B696-C2E8E46E1565}" dt="2021-03-02T14:56:35.237" v="569"/>
          <ac:inkMkLst>
            <pc:docMk/>
            <pc:sldMk cId="1938775688" sldId="557"/>
            <ac:inkMk id="56" creationId="{9FB1D72E-EF06-4758-9CAE-0C2AFAB761B2}"/>
          </ac:inkMkLst>
        </pc:inkChg>
        <pc:inkChg chg="mod">
          <ac:chgData name="Sherif Khattab" userId="c83b1e15-36f3-4f46-aceb-05aac24c545e" providerId="ADAL" clId="{40561216-C3B6-4E03-B696-C2E8E46E1565}" dt="2021-03-02T14:56:35.237" v="569"/>
          <ac:inkMkLst>
            <pc:docMk/>
            <pc:sldMk cId="1938775688" sldId="557"/>
            <ac:inkMk id="58" creationId="{AD54C535-8A13-4466-B936-FDE4EE0D13AB}"/>
          </ac:inkMkLst>
        </pc:inkChg>
        <pc:inkChg chg="mod">
          <ac:chgData name="Sherif Khattab" userId="c83b1e15-36f3-4f46-aceb-05aac24c545e" providerId="ADAL" clId="{40561216-C3B6-4E03-B696-C2E8E46E1565}" dt="2021-03-02T14:56:35.237" v="569"/>
          <ac:inkMkLst>
            <pc:docMk/>
            <pc:sldMk cId="1938775688" sldId="557"/>
            <ac:inkMk id="59" creationId="{8191728A-6391-4424-97E9-9D875C21CABB}"/>
          </ac:inkMkLst>
        </pc:inkChg>
        <pc:inkChg chg="mod">
          <ac:chgData name="Sherif Khattab" userId="c83b1e15-36f3-4f46-aceb-05aac24c545e" providerId="ADAL" clId="{40561216-C3B6-4E03-B696-C2E8E46E1565}" dt="2021-03-02T14:56:35.237" v="569"/>
          <ac:inkMkLst>
            <pc:docMk/>
            <pc:sldMk cId="1938775688" sldId="557"/>
            <ac:inkMk id="61" creationId="{3873DDFB-3276-4A9C-A452-0E255D449AE0}"/>
          </ac:inkMkLst>
        </pc:inkChg>
        <pc:inkChg chg="mod">
          <ac:chgData name="Sherif Khattab" userId="c83b1e15-36f3-4f46-aceb-05aac24c545e" providerId="ADAL" clId="{40561216-C3B6-4E03-B696-C2E8E46E1565}" dt="2021-03-02T14:56:35.237" v="569"/>
          <ac:inkMkLst>
            <pc:docMk/>
            <pc:sldMk cId="1938775688" sldId="557"/>
            <ac:inkMk id="62" creationId="{6CA89F45-C596-4B44-8218-2E80CDFD9AC1}"/>
          </ac:inkMkLst>
        </pc:inkChg>
        <pc:inkChg chg="mod">
          <ac:chgData name="Sherif Khattab" userId="c83b1e15-36f3-4f46-aceb-05aac24c545e" providerId="ADAL" clId="{40561216-C3B6-4E03-B696-C2E8E46E1565}" dt="2021-03-02T14:56:35.237" v="569"/>
          <ac:inkMkLst>
            <pc:docMk/>
            <pc:sldMk cId="1938775688" sldId="557"/>
            <ac:inkMk id="63" creationId="{C0DC48F3-13CB-48CD-943B-D376DED3D452}"/>
          </ac:inkMkLst>
        </pc:inkChg>
        <pc:inkChg chg="mod">
          <ac:chgData name="Sherif Khattab" userId="c83b1e15-36f3-4f46-aceb-05aac24c545e" providerId="ADAL" clId="{40561216-C3B6-4E03-B696-C2E8E46E1565}" dt="2021-03-02T14:56:35.237" v="569"/>
          <ac:inkMkLst>
            <pc:docMk/>
            <pc:sldMk cId="1938775688" sldId="557"/>
            <ac:inkMk id="23552" creationId="{AD02388C-420C-4C10-A5B7-33825C4777B5}"/>
          </ac:inkMkLst>
        </pc:inkChg>
        <pc:inkChg chg="mod">
          <ac:chgData name="Sherif Khattab" userId="c83b1e15-36f3-4f46-aceb-05aac24c545e" providerId="ADAL" clId="{40561216-C3B6-4E03-B696-C2E8E46E1565}" dt="2021-03-02T14:56:35.237" v="569"/>
          <ac:inkMkLst>
            <pc:docMk/>
            <pc:sldMk cId="1938775688" sldId="557"/>
            <ac:inkMk id="23556" creationId="{B63716A9-A45C-49C7-8CC0-3310F6B827F6}"/>
          </ac:inkMkLst>
        </pc:inkChg>
        <pc:inkChg chg="mod">
          <ac:chgData name="Sherif Khattab" userId="c83b1e15-36f3-4f46-aceb-05aac24c545e" providerId="ADAL" clId="{40561216-C3B6-4E03-B696-C2E8E46E1565}" dt="2021-03-02T14:56:35.237" v="569"/>
          <ac:inkMkLst>
            <pc:docMk/>
            <pc:sldMk cId="1938775688" sldId="557"/>
            <ac:inkMk id="23558" creationId="{12438C2F-B2BE-423F-8FB0-A8B24276FAA9}"/>
          </ac:inkMkLst>
        </pc:inkChg>
        <pc:inkChg chg="mod">
          <ac:chgData name="Sherif Khattab" userId="c83b1e15-36f3-4f46-aceb-05aac24c545e" providerId="ADAL" clId="{40561216-C3B6-4E03-B696-C2E8E46E1565}" dt="2021-03-02T14:56:35.237" v="569"/>
          <ac:inkMkLst>
            <pc:docMk/>
            <pc:sldMk cId="1938775688" sldId="557"/>
            <ac:inkMk id="23559" creationId="{63236EA0-8781-4E1D-ACC7-D2AB2BA2975A}"/>
          </ac:inkMkLst>
        </pc:inkChg>
        <pc:inkChg chg="mod">
          <ac:chgData name="Sherif Khattab" userId="c83b1e15-36f3-4f46-aceb-05aac24c545e" providerId="ADAL" clId="{40561216-C3B6-4E03-B696-C2E8E46E1565}" dt="2021-03-02T14:56:35.237" v="569"/>
          <ac:inkMkLst>
            <pc:docMk/>
            <pc:sldMk cId="1938775688" sldId="557"/>
            <ac:inkMk id="23560" creationId="{8296C127-E688-4138-8B46-A545AA74759F}"/>
          </ac:inkMkLst>
        </pc:inkChg>
        <pc:inkChg chg="mod">
          <ac:chgData name="Sherif Khattab" userId="c83b1e15-36f3-4f46-aceb-05aac24c545e" providerId="ADAL" clId="{40561216-C3B6-4E03-B696-C2E8E46E1565}" dt="2021-03-02T14:56:35.237" v="569"/>
          <ac:inkMkLst>
            <pc:docMk/>
            <pc:sldMk cId="1938775688" sldId="557"/>
            <ac:inkMk id="23561" creationId="{27B15F83-7325-42D6-B559-2D057C3A0C3F}"/>
          </ac:inkMkLst>
        </pc:inkChg>
        <pc:inkChg chg="mod">
          <ac:chgData name="Sherif Khattab" userId="c83b1e15-36f3-4f46-aceb-05aac24c545e" providerId="ADAL" clId="{40561216-C3B6-4E03-B696-C2E8E46E1565}" dt="2021-03-02T14:56:35.237" v="569"/>
          <ac:inkMkLst>
            <pc:docMk/>
            <pc:sldMk cId="1938775688" sldId="557"/>
            <ac:inkMk id="23562" creationId="{41609FE5-F416-4C74-A5D0-5EFA0CF8EF70}"/>
          </ac:inkMkLst>
        </pc:inkChg>
        <pc:inkChg chg="mod">
          <ac:chgData name="Sherif Khattab" userId="c83b1e15-36f3-4f46-aceb-05aac24c545e" providerId="ADAL" clId="{40561216-C3B6-4E03-B696-C2E8E46E1565}" dt="2021-03-02T14:56:35.237" v="569"/>
          <ac:inkMkLst>
            <pc:docMk/>
            <pc:sldMk cId="1938775688" sldId="557"/>
            <ac:inkMk id="23564" creationId="{0479C8AE-E53D-4F3D-9A1F-0B3B4EF8E437}"/>
          </ac:inkMkLst>
        </pc:inkChg>
        <pc:inkChg chg="mod">
          <ac:chgData name="Sherif Khattab" userId="c83b1e15-36f3-4f46-aceb-05aac24c545e" providerId="ADAL" clId="{40561216-C3B6-4E03-B696-C2E8E46E1565}" dt="2021-03-02T14:56:35.237" v="569"/>
          <ac:inkMkLst>
            <pc:docMk/>
            <pc:sldMk cId="1938775688" sldId="557"/>
            <ac:inkMk id="23565" creationId="{7EA1AC65-0991-4EAD-9289-5B6967D4C6A4}"/>
          </ac:inkMkLst>
        </pc:inkChg>
        <pc:inkChg chg="mod">
          <ac:chgData name="Sherif Khattab" userId="c83b1e15-36f3-4f46-aceb-05aac24c545e" providerId="ADAL" clId="{40561216-C3B6-4E03-B696-C2E8E46E1565}" dt="2021-03-02T14:56:35.237" v="569"/>
          <ac:inkMkLst>
            <pc:docMk/>
            <pc:sldMk cId="1938775688" sldId="557"/>
            <ac:inkMk id="23567" creationId="{B964468F-11D4-4449-BD5D-D276B04321BD}"/>
          </ac:inkMkLst>
        </pc:inkChg>
        <pc:inkChg chg="mod">
          <ac:chgData name="Sherif Khattab" userId="c83b1e15-36f3-4f46-aceb-05aac24c545e" providerId="ADAL" clId="{40561216-C3B6-4E03-B696-C2E8E46E1565}" dt="2021-03-02T14:56:35.237" v="569"/>
          <ac:inkMkLst>
            <pc:docMk/>
            <pc:sldMk cId="1938775688" sldId="557"/>
            <ac:inkMk id="23568" creationId="{B0D8423F-0857-4468-8FB1-850C348CC062}"/>
          </ac:inkMkLst>
        </pc:inkChg>
        <pc:inkChg chg="mod">
          <ac:chgData name="Sherif Khattab" userId="c83b1e15-36f3-4f46-aceb-05aac24c545e" providerId="ADAL" clId="{40561216-C3B6-4E03-B696-C2E8E46E1565}" dt="2021-03-02T14:56:35.237" v="569"/>
          <ac:inkMkLst>
            <pc:docMk/>
            <pc:sldMk cId="1938775688" sldId="557"/>
            <ac:inkMk id="23569" creationId="{E089F2E3-45EA-486B-A260-E766EB2A0258}"/>
          </ac:inkMkLst>
        </pc:inkChg>
        <pc:inkChg chg="mod">
          <ac:chgData name="Sherif Khattab" userId="c83b1e15-36f3-4f46-aceb-05aac24c545e" providerId="ADAL" clId="{40561216-C3B6-4E03-B696-C2E8E46E1565}" dt="2021-03-02T14:56:35.237" v="569"/>
          <ac:inkMkLst>
            <pc:docMk/>
            <pc:sldMk cId="1938775688" sldId="557"/>
            <ac:inkMk id="23570" creationId="{C315644A-BBCC-4823-9005-14F1A7FDE1C2}"/>
          </ac:inkMkLst>
        </pc:inkChg>
        <pc:inkChg chg="mod">
          <ac:chgData name="Sherif Khattab" userId="c83b1e15-36f3-4f46-aceb-05aac24c545e" providerId="ADAL" clId="{40561216-C3B6-4E03-B696-C2E8E46E1565}" dt="2021-03-02T14:56:35.237" v="569"/>
          <ac:inkMkLst>
            <pc:docMk/>
            <pc:sldMk cId="1938775688" sldId="557"/>
            <ac:inkMk id="23571" creationId="{4A65A549-A8AD-4542-8C89-6269FF5866D1}"/>
          </ac:inkMkLst>
        </pc:inkChg>
        <pc:inkChg chg="mod">
          <ac:chgData name="Sherif Khattab" userId="c83b1e15-36f3-4f46-aceb-05aac24c545e" providerId="ADAL" clId="{40561216-C3B6-4E03-B696-C2E8E46E1565}" dt="2021-03-02T14:56:35.237" v="569"/>
          <ac:inkMkLst>
            <pc:docMk/>
            <pc:sldMk cId="1938775688" sldId="557"/>
            <ac:inkMk id="23572" creationId="{B9C4A1FB-67E2-4BED-9908-CDD670C3D085}"/>
          </ac:inkMkLst>
        </pc:inkChg>
        <pc:inkChg chg="mod">
          <ac:chgData name="Sherif Khattab" userId="c83b1e15-36f3-4f46-aceb-05aac24c545e" providerId="ADAL" clId="{40561216-C3B6-4E03-B696-C2E8E46E1565}" dt="2021-03-02T14:56:35.237" v="569"/>
          <ac:inkMkLst>
            <pc:docMk/>
            <pc:sldMk cId="1938775688" sldId="557"/>
            <ac:inkMk id="23574" creationId="{5080E0A9-56D7-4D4F-A195-E284339CA129}"/>
          </ac:inkMkLst>
        </pc:inkChg>
        <pc:inkChg chg="mod">
          <ac:chgData name="Sherif Khattab" userId="c83b1e15-36f3-4f46-aceb-05aac24c545e" providerId="ADAL" clId="{40561216-C3B6-4E03-B696-C2E8E46E1565}" dt="2021-03-02T14:56:35.237" v="569"/>
          <ac:inkMkLst>
            <pc:docMk/>
            <pc:sldMk cId="1938775688" sldId="557"/>
            <ac:inkMk id="23576" creationId="{D0BE1369-00A5-44C7-8452-53D1B39882EE}"/>
          </ac:inkMkLst>
        </pc:inkChg>
        <pc:inkChg chg="mod">
          <ac:chgData name="Sherif Khattab" userId="c83b1e15-36f3-4f46-aceb-05aac24c545e" providerId="ADAL" clId="{40561216-C3B6-4E03-B696-C2E8E46E1565}" dt="2021-03-02T14:56:35.237" v="569"/>
          <ac:inkMkLst>
            <pc:docMk/>
            <pc:sldMk cId="1938775688" sldId="557"/>
            <ac:inkMk id="23577" creationId="{43BAB690-6EB8-4D2F-9260-3E735FEB4B2D}"/>
          </ac:inkMkLst>
        </pc:inkChg>
        <pc:inkChg chg="mod">
          <ac:chgData name="Sherif Khattab" userId="c83b1e15-36f3-4f46-aceb-05aac24c545e" providerId="ADAL" clId="{40561216-C3B6-4E03-B696-C2E8E46E1565}" dt="2021-03-02T14:56:35.237" v="569"/>
          <ac:inkMkLst>
            <pc:docMk/>
            <pc:sldMk cId="1938775688" sldId="557"/>
            <ac:inkMk id="23578" creationId="{83315C3A-A95B-42AC-9D6D-979EB8D173B6}"/>
          </ac:inkMkLst>
        </pc:inkChg>
        <pc:inkChg chg="mod">
          <ac:chgData name="Sherif Khattab" userId="c83b1e15-36f3-4f46-aceb-05aac24c545e" providerId="ADAL" clId="{40561216-C3B6-4E03-B696-C2E8E46E1565}" dt="2021-03-02T14:56:35.237" v="569"/>
          <ac:inkMkLst>
            <pc:docMk/>
            <pc:sldMk cId="1938775688" sldId="557"/>
            <ac:inkMk id="23579" creationId="{E04171F8-E595-4689-B13C-72E0E4EF4978}"/>
          </ac:inkMkLst>
        </pc:inkChg>
        <pc:inkChg chg="mod">
          <ac:chgData name="Sherif Khattab" userId="c83b1e15-36f3-4f46-aceb-05aac24c545e" providerId="ADAL" clId="{40561216-C3B6-4E03-B696-C2E8E46E1565}" dt="2021-03-02T14:56:35.237" v="569"/>
          <ac:inkMkLst>
            <pc:docMk/>
            <pc:sldMk cId="1938775688" sldId="557"/>
            <ac:inkMk id="23580" creationId="{E8FD612D-4AE1-407E-90A1-CE8B0F7F65A7}"/>
          </ac:inkMkLst>
        </pc:inkChg>
        <pc:inkChg chg="mod">
          <ac:chgData name="Sherif Khattab" userId="c83b1e15-36f3-4f46-aceb-05aac24c545e" providerId="ADAL" clId="{40561216-C3B6-4E03-B696-C2E8E46E1565}" dt="2021-03-02T14:56:35.237" v="569"/>
          <ac:inkMkLst>
            <pc:docMk/>
            <pc:sldMk cId="1938775688" sldId="557"/>
            <ac:inkMk id="23581" creationId="{C8D3D5B6-B190-475B-BF38-91CC60C733FE}"/>
          </ac:inkMkLst>
        </pc:inkChg>
        <pc:inkChg chg="mod">
          <ac:chgData name="Sherif Khattab" userId="c83b1e15-36f3-4f46-aceb-05aac24c545e" providerId="ADAL" clId="{40561216-C3B6-4E03-B696-C2E8E46E1565}" dt="2021-03-02T14:56:35.237" v="569"/>
          <ac:inkMkLst>
            <pc:docMk/>
            <pc:sldMk cId="1938775688" sldId="557"/>
            <ac:inkMk id="23583" creationId="{EC8BF6A4-0F25-47DF-8764-D97275EAA475}"/>
          </ac:inkMkLst>
        </pc:inkChg>
        <pc:inkChg chg="mod">
          <ac:chgData name="Sherif Khattab" userId="c83b1e15-36f3-4f46-aceb-05aac24c545e" providerId="ADAL" clId="{40561216-C3B6-4E03-B696-C2E8E46E1565}" dt="2021-03-02T14:56:35.237" v="569"/>
          <ac:inkMkLst>
            <pc:docMk/>
            <pc:sldMk cId="1938775688" sldId="557"/>
            <ac:inkMk id="23584" creationId="{57D69971-0B46-4623-8A6B-3B3C85BCFF69}"/>
          </ac:inkMkLst>
        </pc:inkChg>
        <pc:inkChg chg="mod">
          <ac:chgData name="Sherif Khattab" userId="c83b1e15-36f3-4f46-aceb-05aac24c545e" providerId="ADAL" clId="{40561216-C3B6-4E03-B696-C2E8E46E1565}" dt="2021-03-02T14:56:35.237" v="569"/>
          <ac:inkMkLst>
            <pc:docMk/>
            <pc:sldMk cId="1938775688" sldId="557"/>
            <ac:inkMk id="23585" creationId="{F8FC187E-9EB1-4A50-98B4-087073282546}"/>
          </ac:inkMkLst>
        </pc:inkChg>
        <pc:inkChg chg="mod">
          <ac:chgData name="Sherif Khattab" userId="c83b1e15-36f3-4f46-aceb-05aac24c545e" providerId="ADAL" clId="{40561216-C3B6-4E03-B696-C2E8E46E1565}" dt="2021-03-02T14:56:35.237" v="569"/>
          <ac:inkMkLst>
            <pc:docMk/>
            <pc:sldMk cId="1938775688" sldId="557"/>
            <ac:inkMk id="23586" creationId="{1AFE1D24-554E-45CD-A400-2E8FC12D5A0D}"/>
          </ac:inkMkLst>
        </pc:inkChg>
        <pc:inkChg chg="mod">
          <ac:chgData name="Sherif Khattab" userId="c83b1e15-36f3-4f46-aceb-05aac24c545e" providerId="ADAL" clId="{40561216-C3B6-4E03-B696-C2E8E46E1565}" dt="2021-03-02T14:56:35.237" v="569"/>
          <ac:inkMkLst>
            <pc:docMk/>
            <pc:sldMk cId="1938775688" sldId="557"/>
            <ac:inkMk id="23587" creationId="{FE9728E1-CAAA-43DC-B604-C9D45BF1646D}"/>
          </ac:inkMkLst>
        </pc:inkChg>
        <pc:inkChg chg="mod">
          <ac:chgData name="Sherif Khattab" userId="c83b1e15-36f3-4f46-aceb-05aac24c545e" providerId="ADAL" clId="{40561216-C3B6-4E03-B696-C2E8E46E1565}" dt="2021-03-02T14:56:35.237" v="569"/>
          <ac:inkMkLst>
            <pc:docMk/>
            <pc:sldMk cId="1938775688" sldId="557"/>
            <ac:inkMk id="23589" creationId="{0A0BC15D-6427-44BD-B8C5-2F74D103D233}"/>
          </ac:inkMkLst>
        </pc:inkChg>
        <pc:inkChg chg="mod">
          <ac:chgData name="Sherif Khattab" userId="c83b1e15-36f3-4f46-aceb-05aac24c545e" providerId="ADAL" clId="{40561216-C3B6-4E03-B696-C2E8E46E1565}" dt="2021-03-02T14:56:35.237" v="569"/>
          <ac:inkMkLst>
            <pc:docMk/>
            <pc:sldMk cId="1938775688" sldId="557"/>
            <ac:inkMk id="23590" creationId="{761307AF-16E1-4780-B3AC-E42AB02AF571}"/>
          </ac:inkMkLst>
        </pc:inkChg>
        <pc:inkChg chg="mod">
          <ac:chgData name="Sherif Khattab" userId="c83b1e15-36f3-4f46-aceb-05aac24c545e" providerId="ADAL" clId="{40561216-C3B6-4E03-B696-C2E8E46E1565}" dt="2021-03-02T14:56:35.237" v="569"/>
          <ac:inkMkLst>
            <pc:docMk/>
            <pc:sldMk cId="1938775688" sldId="557"/>
            <ac:inkMk id="23591" creationId="{800D8CDC-FCE4-4FC1-B795-A774356CBB49}"/>
          </ac:inkMkLst>
        </pc:inkChg>
        <pc:inkChg chg="del mod">
          <ac:chgData name="Sherif Khattab" userId="c83b1e15-36f3-4f46-aceb-05aac24c545e" providerId="ADAL" clId="{40561216-C3B6-4E03-B696-C2E8E46E1565}" dt="2021-03-02T14:56:35.160" v="539"/>
          <ac:inkMkLst>
            <pc:docMk/>
            <pc:sldMk cId="1938775688" sldId="557"/>
            <ac:inkMk id="23593" creationId="{F6F54656-A8DD-4BC4-B253-D21DE17A2BDA}"/>
          </ac:inkMkLst>
        </pc:inkChg>
        <pc:inkChg chg="del mod">
          <ac:chgData name="Sherif Khattab" userId="c83b1e15-36f3-4f46-aceb-05aac24c545e" providerId="ADAL" clId="{40561216-C3B6-4E03-B696-C2E8E46E1565}" dt="2021-03-02T14:56:35.209" v="558"/>
          <ac:inkMkLst>
            <pc:docMk/>
            <pc:sldMk cId="1938775688" sldId="557"/>
            <ac:inkMk id="23594" creationId="{78465BA3-A56F-46C3-84B4-E748C9D8C4F7}"/>
          </ac:inkMkLst>
        </pc:inkChg>
        <pc:inkChg chg="del mod">
          <ac:chgData name="Sherif Khattab" userId="c83b1e15-36f3-4f46-aceb-05aac24c545e" providerId="ADAL" clId="{40561216-C3B6-4E03-B696-C2E8E46E1565}" dt="2021-03-02T14:56:35.029" v="506"/>
          <ac:inkMkLst>
            <pc:docMk/>
            <pc:sldMk cId="1938775688" sldId="557"/>
            <ac:inkMk id="23595" creationId="{3413CC97-C44F-4613-A28F-BFAE2FF5B565}"/>
          </ac:inkMkLst>
        </pc:inkChg>
        <pc:inkChg chg="del">
          <ac:chgData name="Sherif Khattab" userId="c83b1e15-36f3-4f46-aceb-05aac24c545e" providerId="ADAL" clId="{40561216-C3B6-4E03-B696-C2E8E46E1565}" dt="2021-03-02T14:56:35.002" v="503"/>
          <ac:inkMkLst>
            <pc:docMk/>
            <pc:sldMk cId="1938775688" sldId="557"/>
            <ac:inkMk id="23596" creationId="{000CE992-2847-4DC1-8887-BD414802BB14}"/>
          </ac:inkMkLst>
        </pc:inkChg>
        <pc:inkChg chg="del mod">
          <ac:chgData name="Sherif Khattab" userId="c83b1e15-36f3-4f46-aceb-05aac24c545e" providerId="ADAL" clId="{40561216-C3B6-4E03-B696-C2E8E46E1565}" dt="2021-03-02T14:56:35.177" v="546"/>
          <ac:inkMkLst>
            <pc:docMk/>
            <pc:sldMk cId="1938775688" sldId="557"/>
            <ac:inkMk id="23597" creationId="{CD3FC1F9-0F83-44E8-9E65-5863FD267F26}"/>
          </ac:inkMkLst>
        </pc:inkChg>
        <pc:inkChg chg="del mod">
          <ac:chgData name="Sherif Khattab" userId="c83b1e15-36f3-4f46-aceb-05aac24c545e" providerId="ADAL" clId="{40561216-C3B6-4E03-B696-C2E8E46E1565}" dt="2021-03-02T14:56:35.081" v="518"/>
          <ac:inkMkLst>
            <pc:docMk/>
            <pc:sldMk cId="1938775688" sldId="557"/>
            <ac:inkMk id="23598" creationId="{B74EE29C-272C-451D-824C-389F652DD6AC}"/>
          </ac:inkMkLst>
        </pc:inkChg>
        <pc:inkChg chg="del mod">
          <ac:chgData name="Sherif Khattab" userId="c83b1e15-36f3-4f46-aceb-05aac24c545e" providerId="ADAL" clId="{40561216-C3B6-4E03-B696-C2E8E46E1565}" dt="2021-03-02T14:56:35.173" v="545"/>
          <ac:inkMkLst>
            <pc:docMk/>
            <pc:sldMk cId="1938775688" sldId="557"/>
            <ac:inkMk id="23599" creationId="{C42E0A56-A1DA-4DCB-B2B6-5DACFFE47D84}"/>
          </ac:inkMkLst>
        </pc:inkChg>
        <pc:inkChg chg="del mod">
          <ac:chgData name="Sherif Khattab" userId="c83b1e15-36f3-4f46-aceb-05aac24c545e" providerId="ADAL" clId="{40561216-C3B6-4E03-B696-C2E8E46E1565}" dt="2021-03-02T14:56:35.131" v="531"/>
          <ac:inkMkLst>
            <pc:docMk/>
            <pc:sldMk cId="1938775688" sldId="557"/>
            <ac:inkMk id="23601" creationId="{4600B491-531D-4F6E-984B-B178D34304DB}"/>
          </ac:inkMkLst>
        </pc:inkChg>
        <pc:inkChg chg="del mod">
          <ac:chgData name="Sherif Khattab" userId="c83b1e15-36f3-4f46-aceb-05aac24c545e" providerId="ADAL" clId="{40561216-C3B6-4E03-B696-C2E8E46E1565}" dt="2021-03-02T14:56:35.169" v="543"/>
          <ac:inkMkLst>
            <pc:docMk/>
            <pc:sldMk cId="1938775688" sldId="557"/>
            <ac:inkMk id="23602" creationId="{8590EC06-81B8-4E62-AD56-2D9C619CB4E8}"/>
          </ac:inkMkLst>
        </pc:inkChg>
        <pc:inkChg chg="del mod">
          <ac:chgData name="Sherif Khattab" userId="c83b1e15-36f3-4f46-aceb-05aac24c545e" providerId="ADAL" clId="{40561216-C3B6-4E03-B696-C2E8E46E1565}" dt="2021-03-02T14:56:35.110" v="525"/>
          <ac:inkMkLst>
            <pc:docMk/>
            <pc:sldMk cId="1938775688" sldId="557"/>
            <ac:inkMk id="23603" creationId="{03F7B552-AE73-4E25-8F31-904011C9E0C4}"/>
          </ac:inkMkLst>
        </pc:inkChg>
        <pc:inkChg chg="del mod">
          <ac:chgData name="Sherif Khattab" userId="c83b1e15-36f3-4f46-aceb-05aac24c545e" providerId="ADAL" clId="{40561216-C3B6-4E03-B696-C2E8E46E1565}" dt="2021-03-02T14:56:35.050" v="511"/>
          <ac:inkMkLst>
            <pc:docMk/>
            <pc:sldMk cId="1938775688" sldId="557"/>
            <ac:inkMk id="23604" creationId="{3FC31064-F965-406B-A00C-AB8E71B83EEB}"/>
          </ac:inkMkLst>
        </pc:inkChg>
        <pc:inkChg chg="del mod">
          <ac:chgData name="Sherif Khattab" userId="c83b1e15-36f3-4f46-aceb-05aac24c545e" providerId="ADAL" clId="{40561216-C3B6-4E03-B696-C2E8E46E1565}" dt="2021-03-02T14:56:35.232" v="567"/>
          <ac:inkMkLst>
            <pc:docMk/>
            <pc:sldMk cId="1938775688" sldId="557"/>
            <ac:inkMk id="23605" creationId="{BA80DF44-2335-4B14-BC94-240A38AC9B9A}"/>
          </ac:inkMkLst>
        </pc:inkChg>
        <pc:inkChg chg="del mod">
          <ac:chgData name="Sherif Khattab" userId="c83b1e15-36f3-4f46-aceb-05aac24c545e" providerId="ADAL" clId="{40561216-C3B6-4E03-B696-C2E8E46E1565}" dt="2021-03-02T14:56:35.237" v="569"/>
          <ac:inkMkLst>
            <pc:docMk/>
            <pc:sldMk cId="1938775688" sldId="557"/>
            <ac:inkMk id="23606" creationId="{7177B574-128A-4148-8516-BF3A12E8EF37}"/>
          </ac:inkMkLst>
        </pc:inkChg>
        <pc:inkChg chg="del mod">
          <ac:chgData name="Sherif Khattab" userId="c83b1e15-36f3-4f46-aceb-05aac24c545e" providerId="ADAL" clId="{40561216-C3B6-4E03-B696-C2E8E46E1565}" dt="2021-03-02T14:56:35.165" v="541"/>
          <ac:inkMkLst>
            <pc:docMk/>
            <pc:sldMk cId="1938775688" sldId="557"/>
            <ac:inkMk id="23608" creationId="{BA6A7D11-EF81-45BF-AA2C-83A7517795B6}"/>
          </ac:inkMkLst>
        </pc:inkChg>
        <pc:inkChg chg="del mod">
          <ac:chgData name="Sherif Khattab" userId="c83b1e15-36f3-4f46-aceb-05aac24c545e" providerId="ADAL" clId="{40561216-C3B6-4E03-B696-C2E8E46E1565}" dt="2021-03-02T14:56:35.192" v="551"/>
          <ac:inkMkLst>
            <pc:docMk/>
            <pc:sldMk cId="1938775688" sldId="557"/>
            <ac:inkMk id="23609" creationId="{F2CCC1AD-B6A2-4AE2-B407-C08CF6614221}"/>
          </ac:inkMkLst>
        </pc:inkChg>
        <pc:inkChg chg="del mod">
          <ac:chgData name="Sherif Khattab" userId="c83b1e15-36f3-4f46-aceb-05aac24c545e" providerId="ADAL" clId="{40561216-C3B6-4E03-B696-C2E8E46E1565}" dt="2021-03-02T14:56:35.234" v="568"/>
          <ac:inkMkLst>
            <pc:docMk/>
            <pc:sldMk cId="1938775688" sldId="557"/>
            <ac:inkMk id="23610" creationId="{3E34209D-E281-4CD5-914A-A4533596149C}"/>
          </ac:inkMkLst>
        </pc:inkChg>
        <pc:inkChg chg="del mod">
          <ac:chgData name="Sherif Khattab" userId="c83b1e15-36f3-4f46-aceb-05aac24c545e" providerId="ADAL" clId="{40561216-C3B6-4E03-B696-C2E8E46E1565}" dt="2021-03-02T14:56:35.093" v="521"/>
          <ac:inkMkLst>
            <pc:docMk/>
            <pc:sldMk cId="1938775688" sldId="557"/>
            <ac:inkMk id="23611" creationId="{B7A2D2D7-D75E-428C-95C6-00440C5C943D}"/>
          </ac:inkMkLst>
        </pc:inkChg>
        <pc:inkChg chg="del mod">
          <ac:chgData name="Sherif Khattab" userId="c83b1e15-36f3-4f46-aceb-05aac24c545e" providerId="ADAL" clId="{40561216-C3B6-4E03-B696-C2E8E46E1565}" dt="2021-03-02T14:56:35.045" v="510"/>
          <ac:inkMkLst>
            <pc:docMk/>
            <pc:sldMk cId="1938775688" sldId="557"/>
            <ac:inkMk id="23612" creationId="{26AF0E91-A159-4BC6-BCB4-C91EF1ED0ED6}"/>
          </ac:inkMkLst>
        </pc:inkChg>
        <pc:inkChg chg="del mod">
          <ac:chgData name="Sherif Khattab" userId="c83b1e15-36f3-4f46-aceb-05aac24c545e" providerId="ADAL" clId="{40561216-C3B6-4E03-B696-C2E8E46E1565}" dt="2021-03-02T14:56:35.154" v="537"/>
          <ac:inkMkLst>
            <pc:docMk/>
            <pc:sldMk cId="1938775688" sldId="557"/>
            <ac:inkMk id="23613" creationId="{2469BD39-75EF-494D-8C4E-A483A92377E7}"/>
          </ac:inkMkLst>
        </pc:inkChg>
        <pc:inkChg chg="del mod">
          <ac:chgData name="Sherif Khattab" userId="c83b1e15-36f3-4f46-aceb-05aac24c545e" providerId="ADAL" clId="{40561216-C3B6-4E03-B696-C2E8E46E1565}" dt="2021-03-02T14:56:35.195" v="552"/>
          <ac:inkMkLst>
            <pc:docMk/>
            <pc:sldMk cId="1938775688" sldId="557"/>
            <ac:inkMk id="23614" creationId="{E97D3BC2-502B-4A90-8A64-126AA52F761D}"/>
          </ac:inkMkLst>
        </pc:inkChg>
        <pc:inkChg chg="del mod">
          <ac:chgData name="Sherif Khattab" userId="c83b1e15-36f3-4f46-aceb-05aac24c545e" providerId="ADAL" clId="{40561216-C3B6-4E03-B696-C2E8E46E1565}" dt="2021-03-02T14:56:35.106" v="524"/>
          <ac:inkMkLst>
            <pc:docMk/>
            <pc:sldMk cId="1938775688" sldId="557"/>
            <ac:inkMk id="23615" creationId="{2B0D0797-9EEE-4D91-AF8D-E8FBFB4E297B}"/>
          </ac:inkMkLst>
        </pc:inkChg>
        <pc:inkChg chg="del mod">
          <ac:chgData name="Sherif Khattab" userId="c83b1e15-36f3-4f46-aceb-05aac24c545e" providerId="ADAL" clId="{40561216-C3B6-4E03-B696-C2E8E46E1565}" dt="2021-03-02T14:56:35.124" v="529"/>
          <ac:inkMkLst>
            <pc:docMk/>
            <pc:sldMk cId="1938775688" sldId="557"/>
            <ac:inkMk id="23616" creationId="{86AA7C6B-FD04-47DE-BE82-A904A93543C0}"/>
          </ac:inkMkLst>
        </pc:inkChg>
        <pc:inkChg chg="del mod">
          <ac:chgData name="Sherif Khattab" userId="c83b1e15-36f3-4f46-aceb-05aac24c545e" providerId="ADAL" clId="{40561216-C3B6-4E03-B696-C2E8E46E1565}" dt="2021-03-02T14:56:35.208" v="557"/>
          <ac:inkMkLst>
            <pc:docMk/>
            <pc:sldMk cId="1938775688" sldId="557"/>
            <ac:inkMk id="23618" creationId="{7885FCFD-9E51-4798-937D-FC677012C7A3}"/>
          </ac:inkMkLst>
        </pc:inkChg>
        <pc:inkChg chg="del mod">
          <ac:chgData name="Sherif Khattab" userId="c83b1e15-36f3-4f46-aceb-05aac24c545e" providerId="ADAL" clId="{40561216-C3B6-4E03-B696-C2E8E46E1565}" dt="2021-03-02T14:56:35.151" v="536"/>
          <ac:inkMkLst>
            <pc:docMk/>
            <pc:sldMk cId="1938775688" sldId="557"/>
            <ac:inkMk id="23619" creationId="{79D41083-0D19-4C14-82F6-CD13C5D9C693}"/>
          </ac:inkMkLst>
        </pc:inkChg>
        <pc:inkChg chg="del mod">
          <ac:chgData name="Sherif Khattab" userId="c83b1e15-36f3-4f46-aceb-05aac24c545e" providerId="ADAL" clId="{40561216-C3B6-4E03-B696-C2E8E46E1565}" dt="2021-03-02T14:56:35.113" v="526"/>
          <ac:inkMkLst>
            <pc:docMk/>
            <pc:sldMk cId="1938775688" sldId="557"/>
            <ac:inkMk id="23620" creationId="{24B119B8-5039-4266-AC48-9D21FCF3E307}"/>
          </ac:inkMkLst>
        </pc:inkChg>
        <pc:inkChg chg="del mod">
          <ac:chgData name="Sherif Khattab" userId="c83b1e15-36f3-4f46-aceb-05aac24c545e" providerId="ADAL" clId="{40561216-C3B6-4E03-B696-C2E8E46E1565}" dt="2021-03-02T14:56:35.037" v="508"/>
          <ac:inkMkLst>
            <pc:docMk/>
            <pc:sldMk cId="1938775688" sldId="557"/>
            <ac:inkMk id="23621" creationId="{6D7BD5D4-E73B-43DC-80EE-EB90A1C33750}"/>
          </ac:inkMkLst>
        </pc:inkChg>
        <pc:inkChg chg="del mod">
          <ac:chgData name="Sherif Khattab" userId="c83b1e15-36f3-4f46-aceb-05aac24c545e" providerId="ADAL" clId="{40561216-C3B6-4E03-B696-C2E8E46E1565}" dt="2021-03-02T14:56:35.162" v="540"/>
          <ac:inkMkLst>
            <pc:docMk/>
            <pc:sldMk cId="1938775688" sldId="557"/>
            <ac:inkMk id="23622" creationId="{4D4EAF63-EE39-4E18-9659-6169D13CA5C8}"/>
          </ac:inkMkLst>
        </pc:inkChg>
        <pc:inkChg chg="del mod">
          <ac:chgData name="Sherif Khattab" userId="c83b1e15-36f3-4f46-aceb-05aac24c545e" providerId="ADAL" clId="{40561216-C3B6-4E03-B696-C2E8E46E1565}" dt="2021-03-02T14:56:35.102" v="523"/>
          <ac:inkMkLst>
            <pc:docMk/>
            <pc:sldMk cId="1938775688" sldId="557"/>
            <ac:inkMk id="23624" creationId="{D419C405-99F4-4F0D-9F98-C40C001FA051}"/>
          </ac:inkMkLst>
        </pc:inkChg>
        <pc:inkChg chg="del mod">
          <ac:chgData name="Sherif Khattab" userId="c83b1e15-36f3-4f46-aceb-05aac24c545e" providerId="ADAL" clId="{40561216-C3B6-4E03-B696-C2E8E46E1565}" dt="2021-03-02T14:56:35.147" v="535"/>
          <ac:inkMkLst>
            <pc:docMk/>
            <pc:sldMk cId="1938775688" sldId="557"/>
            <ac:inkMk id="23625" creationId="{A9DB4019-7694-44E2-A1C8-EF5452E86B18}"/>
          </ac:inkMkLst>
        </pc:inkChg>
        <pc:inkChg chg="del mod">
          <ac:chgData name="Sherif Khattab" userId="c83b1e15-36f3-4f46-aceb-05aac24c545e" providerId="ADAL" clId="{40561216-C3B6-4E03-B696-C2E8E46E1565}" dt="2021-03-02T14:56:35.183" v="548"/>
          <ac:inkMkLst>
            <pc:docMk/>
            <pc:sldMk cId="1938775688" sldId="557"/>
            <ac:inkMk id="23626" creationId="{C04CDA8C-2567-4A9F-8A27-EB6631A00C21}"/>
          </ac:inkMkLst>
        </pc:inkChg>
        <pc:inkChg chg="del mod">
          <ac:chgData name="Sherif Khattab" userId="c83b1e15-36f3-4f46-aceb-05aac24c545e" providerId="ADAL" clId="{40561216-C3B6-4E03-B696-C2E8E46E1565}" dt="2021-03-02T14:56:35.043" v="509"/>
          <ac:inkMkLst>
            <pc:docMk/>
            <pc:sldMk cId="1938775688" sldId="557"/>
            <ac:inkMk id="23628" creationId="{824341E5-890B-407F-B1BE-9B78A2A9E2B4}"/>
          </ac:inkMkLst>
        </pc:inkChg>
        <pc:inkChg chg="del mod">
          <ac:chgData name="Sherif Khattab" userId="c83b1e15-36f3-4f46-aceb-05aac24c545e" providerId="ADAL" clId="{40561216-C3B6-4E03-B696-C2E8E46E1565}" dt="2021-03-02T14:56:35.220" v="562"/>
          <ac:inkMkLst>
            <pc:docMk/>
            <pc:sldMk cId="1938775688" sldId="557"/>
            <ac:inkMk id="23629" creationId="{8BE513DE-0C6E-47B3-9970-4D0D1E305B21}"/>
          </ac:inkMkLst>
        </pc:inkChg>
        <pc:inkChg chg="del mod">
          <ac:chgData name="Sherif Khattab" userId="c83b1e15-36f3-4f46-aceb-05aac24c545e" providerId="ADAL" clId="{40561216-C3B6-4E03-B696-C2E8E46E1565}" dt="2021-03-02T14:56:35.228" v="565"/>
          <ac:inkMkLst>
            <pc:docMk/>
            <pc:sldMk cId="1938775688" sldId="557"/>
            <ac:inkMk id="23630" creationId="{EC82A30E-FFDC-47C5-87E3-9388A7B5B046}"/>
          </ac:inkMkLst>
        </pc:inkChg>
        <pc:inkChg chg="del mod">
          <ac:chgData name="Sherif Khattab" userId="c83b1e15-36f3-4f46-aceb-05aac24c545e" providerId="ADAL" clId="{40561216-C3B6-4E03-B696-C2E8E46E1565}" dt="2021-03-02T14:56:35.034" v="507"/>
          <ac:inkMkLst>
            <pc:docMk/>
            <pc:sldMk cId="1938775688" sldId="557"/>
            <ac:inkMk id="23631" creationId="{0FE3A3DE-45F3-469A-980B-10731851D126}"/>
          </ac:inkMkLst>
        </pc:inkChg>
        <pc:inkChg chg="del mod">
          <ac:chgData name="Sherif Khattab" userId="c83b1e15-36f3-4f46-aceb-05aac24c545e" providerId="ADAL" clId="{40561216-C3B6-4E03-B696-C2E8E46E1565}" dt="2021-03-02T14:56:35.200" v="554"/>
          <ac:inkMkLst>
            <pc:docMk/>
            <pc:sldMk cId="1938775688" sldId="557"/>
            <ac:inkMk id="23632" creationId="{0F2CE510-9FBD-49AC-8B30-FD52B2C9709C}"/>
          </ac:inkMkLst>
        </pc:inkChg>
        <pc:inkChg chg="del mod">
          <ac:chgData name="Sherif Khattab" userId="c83b1e15-36f3-4f46-aceb-05aac24c545e" providerId="ADAL" clId="{40561216-C3B6-4E03-B696-C2E8E46E1565}" dt="2021-03-02T14:56:35.180" v="547"/>
          <ac:inkMkLst>
            <pc:docMk/>
            <pc:sldMk cId="1938775688" sldId="557"/>
            <ac:inkMk id="23634" creationId="{39367AD8-5239-461A-8039-12F379453AF5}"/>
          </ac:inkMkLst>
        </pc:inkChg>
        <pc:inkChg chg="del mod">
          <ac:chgData name="Sherif Khattab" userId="c83b1e15-36f3-4f46-aceb-05aac24c545e" providerId="ADAL" clId="{40561216-C3B6-4E03-B696-C2E8E46E1565}" dt="2021-03-02T14:56:35.073" v="516"/>
          <ac:inkMkLst>
            <pc:docMk/>
            <pc:sldMk cId="1938775688" sldId="557"/>
            <ac:inkMk id="23635" creationId="{D75C35D5-6EAF-4D2F-9125-85118AE3B449}"/>
          </ac:inkMkLst>
        </pc:inkChg>
        <pc:inkChg chg="del mod">
          <ac:chgData name="Sherif Khattab" userId="c83b1e15-36f3-4f46-aceb-05aac24c545e" providerId="ADAL" clId="{40561216-C3B6-4E03-B696-C2E8E46E1565}" dt="2021-03-02T14:56:35.225" v="564"/>
          <ac:inkMkLst>
            <pc:docMk/>
            <pc:sldMk cId="1938775688" sldId="557"/>
            <ac:inkMk id="23636" creationId="{353DBCFD-1E6D-4A02-B8E9-62C8F6213BA5}"/>
          </ac:inkMkLst>
        </pc:inkChg>
        <pc:inkChg chg="del mod">
          <ac:chgData name="Sherif Khattab" userId="c83b1e15-36f3-4f46-aceb-05aac24c545e" providerId="ADAL" clId="{40561216-C3B6-4E03-B696-C2E8E46E1565}" dt="2021-03-02T14:56:35.077" v="517"/>
          <ac:inkMkLst>
            <pc:docMk/>
            <pc:sldMk cId="1938775688" sldId="557"/>
            <ac:inkMk id="23637" creationId="{83EED6AE-2F58-4157-BCF9-A04D0A3CCE0E}"/>
          </ac:inkMkLst>
        </pc:inkChg>
        <pc:inkChg chg="del mod">
          <ac:chgData name="Sherif Khattab" userId="c83b1e15-36f3-4f46-aceb-05aac24c545e" providerId="ADAL" clId="{40561216-C3B6-4E03-B696-C2E8E46E1565}" dt="2021-03-02T14:56:35.121" v="528"/>
          <ac:inkMkLst>
            <pc:docMk/>
            <pc:sldMk cId="1938775688" sldId="557"/>
            <ac:inkMk id="23638" creationId="{95A62852-829F-4938-A7CD-BC8BE244C23B}"/>
          </ac:inkMkLst>
        </pc:inkChg>
        <pc:inkChg chg="del mod">
          <ac:chgData name="Sherif Khattab" userId="c83b1e15-36f3-4f46-aceb-05aac24c545e" providerId="ADAL" clId="{40561216-C3B6-4E03-B696-C2E8E46E1565}" dt="2021-03-02T14:56:35.053" v="512"/>
          <ac:inkMkLst>
            <pc:docMk/>
            <pc:sldMk cId="1938775688" sldId="557"/>
            <ac:inkMk id="23639" creationId="{C1893F75-521C-4191-ADE3-54E61C603FFB}"/>
          </ac:inkMkLst>
        </pc:inkChg>
        <pc:inkChg chg="del mod">
          <ac:chgData name="Sherif Khattab" userId="c83b1e15-36f3-4f46-aceb-05aac24c545e" providerId="ADAL" clId="{40561216-C3B6-4E03-B696-C2E8E46E1565}" dt="2021-03-02T14:56:35.171" v="544"/>
          <ac:inkMkLst>
            <pc:docMk/>
            <pc:sldMk cId="1938775688" sldId="557"/>
            <ac:inkMk id="23640" creationId="{5771F703-5DC7-4AE6-AEB3-12B9F3D35312}"/>
          </ac:inkMkLst>
        </pc:inkChg>
        <pc:inkChg chg="del mod">
          <ac:chgData name="Sherif Khattab" userId="c83b1e15-36f3-4f46-aceb-05aac24c545e" providerId="ADAL" clId="{40561216-C3B6-4E03-B696-C2E8E46E1565}" dt="2021-03-02T14:56:35.215" v="560"/>
          <ac:inkMkLst>
            <pc:docMk/>
            <pc:sldMk cId="1938775688" sldId="557"/>
            <ac:inkMk id="23641" creationId="{9A2A94DF-3D7E-4EED-B604-5D8B817342D6}"/>
          </ac:inkMkLst>
        </pc:inkChg>
        <pc:inkChg chg="del mod">
          <ac:chgData name="Sherif Khattab" userId="c83b1e15-36f3-4f46-aceb-05aac24c545e" providerId="ADAL" clId="{40561216-C3B6-4E03-B696-C2E8E46E1565}" dt="2021-03-02T14:56:35.205" v="556"/>
          <ac:inkMkLst>
            <pc:docMk/>
            <pc:sldMk cId="1938775688" sldId="557"/>
            <ac:inkMk id="23642" creationId="{584289BE-C536-48B0-A5C3-93147F9B5CFD}"/>
          </ac:inkMkLst>
        </pc:inkChg>
        <pc:inkChg chg="del mod">
          <ac:chgData name="Sherif Khattab" userId="c83b1e15-36f3-4f46-aceb-05aac24c545e" providerId="ADAL" clId="{40561216-C3B6-4E03-B696-C2E8E46E1565}" dt="2021-03-02T14:56:35.127" v="530"/>
          <ac:inkMkLst>
            <pc:docMk/>
            <pc:sldMk cId="1938775688" sldId="557"/>
            <ac:inkMk id="23643" creationId="{E9DA26D0-0603-4013-B1FC-7913D6E83285}"/>
          </ac:inkMkLst>
        </pc:inkChg>
        <pc:inkChg chg="del mod">
          <ac:chgData name="Sherif Khattab" userId="c83b1e15-36f3-4f46-aceb-05aac24c545e" providerId="ADAL" clId="{40561216-C3B6-4E03-B696-C2E8E46E1565}" dt="2021-03-02T14:56:35.085" v="519"/>
          <ac:inkMkLst>
            <pc:docMk/>
            <pc:sldMk cId="1938775688" sldId="557"/>
            <ac:inkMk id="23644" creationId="{9CABADF0-6AAD-4A09-B71F-7EFD9B3CCEA3}"/>
          </ac:inkMkLst>
        </pc:inkChg>
        <pc:inkChg chg="del mod">
          <ac:chgData name="Sherif Khattab" userId="c83b1e15-36f3-4f46-aceb-05aac24c545e" providerId="ADAL" clId="{40561216-C3B6-4E03-B696-C2E8E46E1565}" dt="2021-03-02T14:56:35.065" v="514"/>
          <ac:inkMkLst>
            <pc:docMk/>
            <pc:sldMk cId="1938775688" sldId="557"/>
            <ac:inkMk id="23645" creationId="{649AA80D-2452-4822-8F19-4001909D7429}"/>
          </ac:inkMkLst>
        </pc:inkChg>
        <pc:inkChg chg="del mod">
          <ac:chgData name="Sherif Khattab" userId="c83b1e15-36f3-4f46-aceb-05aac24c545e" providerId="ADAL" clId="{40561216-C3B6-4E03-B696-C2E8E46E1565}" dt="2021-03-02T14:56:35.167" v="542"/>
          <ac:inkMkLst>
            <pc:docMk/>
            <pc:sldMk cId="1938775688" sldId="557"/>
            <ac:inkMk id="23646" creationId="{87B366E5-7624-47F3-A592-581796E12957}"/>
          </ac:inkMkLst>
        </pc:inkChg>
        <pc:inkChg chg="del mod">
          <ac:chgData name="Sherif Khattab" userId="c83b1e15-36f3-4f46-aceb-05aac24c545e" providerId="ADAL" clId="{40561216-C3B6-4E03-B696-C2E8E46E1565}" dt="2021-03-02T14:56:35.212" v="559"/>
          <ac:inkMkLst>
            <pc:docMk/>
            <pc:sldMk cId="1938775688" sldId="557"/>
            <ac:inkMk id="23648" creationId="{3F89BC67-AB21-4050-9493-6CA93740F5F8}"/>
          </ac:inkMkLst>
        </pc:inkChg>
        <pc:inkChg chg="del mod">
          <ac:chgData name="Sherif Khattab" userId="c83b1e15-36f3-4f46-aceb-05aac24c545e" providerId="ADAL" clId="{40561216-C3B6-4E03-B696-C2E8E46E1565}" dt="2021-03-02T14:56:35.014" v="504"/>
          <ac:inkMkLst>
            <pc:docMk/>
            <pc:sldMk cId="1938775688" sldId="557"/>
            <ac:inkMk id="23649" creationId="{B2C35B3E-1E36-4705-B4A3-28616001D1F4}"/>
          </ac:inkMkLst>
        </pc:inkChg>
        <pc:inkChg chg="del mod">
          <ac:chgData name="Sherif Khattab" userId="c83b1e15-36f3-4f46-aceb-05aac24c545e" providerId="ADAL" clId="{40561216-C3B6-4E03-B696-C2E8E46E1565}" dt="2021-03-02T14:56:35.098" v="522"/>
          <ac:inkMkLst>
            <pc:docMk/>
            <pc:sldMk cId="1938775688" sldId="557"/>
            <ac:inkMk id="23650" creationId="{BE0BDF15-3B86-4510-92D9-8E02FFE272AF}"/>
          </ac:inkMkLst>
        </pc:inkChg>
        <pc:inkChg chg="del mod">
          <ac:chgData name="Sherif Khattab" userId="c83b1e15-36f3-4f46-aceb-05aac24c545e" providerId="ADAL" clId="{40561216-C3B6-4E03-B696-C2E8E46E1565}" dt="2021-03-02T14:56:35.135" v="532"/>
          <ac:inkMkLst>
            <pc:docMk/>
            <pc:sldMk cId="1938775688" sldId="557"/>
            <ac:inkMk id="23651" creationId="{C741CB12-32FC-4B89-A891-3987A6E6647D}"/>
          </ac:inkMkLst>
        </pc:inkChg>
        <pc:inkChg chg="del mod">
          <ac:chgData name="Sherif Khattab" userId="c83b1e15-36f3-4f46-aceb-05aac24c545e" providerId="ADAL" clId="{40561216-C3B6-4E03-B696-C2E8E46E1565}" dt="2021-03-02T14:56:35.023" v="505"/>
          <ac:inkMkLst>
            <pc:docMk/>
            <pc:sldMk cId="1938775688" sldId="557"/>
            <ac:inkMk id="23652" creationId="{097A411A-2F8F-4EDF-A93C-A1916E46CE58}"/>
          </ac:inkMkLst>
        </pc:inkChg>
        <pc:inkChg chg="del mod">
          <ac:chgData name="Sherif Khattab" userId="c83b1e15-36f3-4f46-aceb-05aac24c545e" providerId="ADAL" clId="{40561216-C3B6-4E03-B696-C2E8E46E1565}" dt="2021-03-02T14:56:35.059" v="513"/>
          <ac:inkMkLst>
            <pc:docMk/>
            <pc:sldMk cId="1938775688" sldId="557"/>
            <ac:inkMk id="23654" creationId="{0CDA8FA7-3F42-425F-B69F-09FE422E6C20}"/>
          </ac:inkMkLst>
        </pc:inkChg>
        <pc:inkChg chg="del mod">
          <ac:chgData name="Sherif Khattab" userId="c83b1e15-36f3-4f46-aceb-05aac24c545e" providerId="ADAL" clId="{40561216-C3B6-4E03-B696-C2E8E46E1565}" dt="2021-03-02T14:56:35.069" v="515"/>
          <ac:inkMkLst>
            <pc:docMk/>
            <pc:sldMk cId="1938775688" sldId="557"/>
            <ac:inkMk id="23655" creationId="{74C0E38C-8C81-4F69-B2AF-AD53E6E6D970}"/>
          </ac:inkMkLst>
        </pc:inkChg>
        <pc:inkChg chg="del mod">
          <ac:chgData name="Sherif Khattab" userId="c83b1e15-36f3-4f46-aceb-05aac24c545e" providerId="ADAL" clId="{40561216-C3B6-4E03-B696-C2E8E46E1565}" dt="2021-03-02T14:56:35.117" v="527"/>
          <ac:inkMkLst>
            <pc:docMk/>
            <pc:sldMk cId="1938775688" sldId="557"/>
            <ac:inkMk id="23656" creationId="{85585060-B696-4403-8C88-50A6053DBD02}"/>
          </ac:inkMkLst>
        </pc:inkChg>
        <pc:inkChg chg="del mod">
          <ac:chgData name="Sherif Khattab" userId="c83b1e15-36f3-4f46-aceb-05aac24c545e" providerId="ADAL" clId="{40561216-C3B6-4E03-B696-C2E8E46E1565}" dt="2021-03-02T14:56:35.186" v="549"/>
          <ac:inkMkLst>
            <pc:docMk/>
            <pc:sldMk cId="1938775688" sldId="557"/>
            <ac:inkMk id="23657" creationId="{9236DFEA-42B0-4A18-8DB8-43023CBA1AAF}"/>
          </ac:inkMkLst>
        </pc:inkChg>
        <pc:inkChg chg="del mod">
          <ac:chgData name="Sherif Khattab" userId="c83b1e15-36f3-4f46-aceb-05aac24c545e" providerId="ADAL" clId="{40561216-C3B6-4E03-B696-C2E8E46E1565}" dt="2021-03-02T14:56:35.203" v="555"/>
          <ac:inkMkLst>
            <pc:docMk/>
            <pc:sldMk cId="1938775688" sldId="557"/>
            <ac:inkMk id="23658" creationId="{BE3E7B86-3514-4C72-91AF-4648475E24F2}"/>
          </ac:inkMkLst>
        </pc:inkChg>
        <pc:inkChg chg="mod">
          <ac:chgData name="Sherif Khattab" userId="c83b1e15-36f3-4f46-aceb-05aac24c545e" providerId="ADAL" clId="{40561216-C3B6-4E03-B696-C2E8E46E1565}" dt="2021-03-02T14:56:35.237" v="569"/>
          <ac:inkMkLst>
            <pc:docMk/>
            <pc:sldMk cId="1938775688" sldId="557"/>
            <ac:inkMk id="23660" creationId="{EB9F504E-52DF-4A05-AB88-BDF5876CA8B9}"/>
          </ac:inkMkLst>
        </pc:inkChg>
        <pc:inkChg chg="del mod">
          <ac:chgData name="Sherif Khattab" userId="c83b1e15-36f3-4f46-aceb-05aac24c545e" providerId="ADAL" clId="{40561216-C3B6-4E03-B696-C2E8E46E1565}" dt="2021-03-02T14:56:35.089" v="520"/>
          <ac:inkMkLst>
            <pc:docMk/>
            <pc:sldMk cId="1938775688" sldId="557"/>
            <ac:inkMk id="23661" creationId="{C9612645-0493-443C-9C82-A267BE047D35}"/>
          </ac:inkMkLst>
        </pc:inkChg>
        <pc:inkChg chg="del mod">
          <ac:chgData name="Sherif Khattab" userId="c83b1e15-36f3-4f46-aceb-05aac24c545e" providerId="ADAL" clId="{40561216-C3B6-4E03-B696-C2E8E46E1565}" dt="2021-03-02T14:56:35.158" v="538"/>
          <ac:inkMkLst>
            <pc:docMk/>
            <pc:sldMk cId="1938775688" sldId="557"/>
            <ac:inkMk id="23663" creationId="{1A305F40-A5CC-4159-81BE-FDAA1BBA2F6E}"/>
          </ac:inkMkLst>
        </pc:inkChg>
        <pc:inkChg chg="del mod">
          <ac:chgData name="Sherif Khattab" userId="c83b1e15-36f3-4f46-aceb-05aac24c545e" providerId="ADAL" clId="{40561216-C3B6-4E03-B696-C2E8E46E1565}" dt="2021-03-02T14:56:35.222" v="563"/>
          <ac:inkMkLst>
            <pc:docMk/>
            <pc:sldMk cId="1938775688" sldId="557"/>
            <ac:inkMk id="23664" creationId="{1ADA5D77-6340-4E01-B50B-6A36D3D89303}"/>
          </ac:inkMkLst>
        </pc:inkChg>
        <pc:inkChg chg="del mod">
          <ac:chgData name="Sherif Khattab" userId="c83b1e15-36f3-4f46-aceb-05aac24c545e" providerId="ADAL" clId="{40561216-C3B6-4E03-B696-C2E8E46E1565}" dt="2021-03-02T14:56:35.230" v="566"/>
          <ac:inkMkLst>
            <pc:docMk/>
            <pc:sldMk cId="1938775688" sldId="557"/>
            <ac:inkMk id="23665" creationId="{12E5FF45-7656-41A0-B8DD-C442FEAF547C}"/>
          </ac:inkMkLst>
        </pc:inkChg>
        <pc:inkChg chg="del mod">
          <ac:chgData name="Sherif Khattab" userId="c83b1e15-36f3-4f46-aceb-05aac24c545e" providerId="ADAL" clId="{40561216-C3B6-4E03-B696-C2E8E46E1565}" dt="2021-03-02T14:56:35.218" v="561"/>
          <ac:inkMkLst>
            <pc:docMk/>
            <pc:sldMk cId="1938775688" sldId="557"/>
            <ac:inkMk id="23666" creationId="{056077FF-F297-49EF-B3D4-BBE7B44D0D1F}"/>
          </ac:inkMkLst>
        </pc:inkChg>
        <pc:inkChg chg="del mod">
          <ac:chgData name="Sherif Khattab" userId="c83b1e15-36f3-4f46-aceb-05aac24c545e" providerId="ADAL" clId="{40561216-C3B6-4E03-B696-C2E8E46E1565}" dt="2021-03-02T14:56:35.139" v="533"/>
          <ac:inkMkLst>
            <pc:docMk/>
            <pc:sldMk cId="1938775688" sldId="557"/>
            <ac:inkMk id="23667" creationId="{E1A2A440-2E68-4E40-8F14-0F85D39BBDB7}"/>
          </ac:inkMkLst>
        </pc:inkChg>
        <pc:inkChg chg="del mod">
          <ac:chgData name="Sherif Khattab" userId="c83b1e15-36f3-4f46-aceb-05aac24c545e" providerId="ADAL" clId="{40561216-C3B6-4E03-B696-C2E8E46E1565}" dt="2021-03-02T14:56:35.189" v="550"/>
          <ac:inkMkLst>
            <pc:docMk/>
            <pc:sldMk cId="1938775688" sldId="557"/>
            <ac:inkMk id="23668" creationId="{B5D7EBA2-DD1F-48CC-90CE-7F21C1DC3392}"/>
          </ac:inkMkLst>
        </pc:inkChg>
        <pc:inkChg chg="del mod">
          <ac:chgData name="Sherif Khattab" userId="c83b1e15-36f3-4f46-aceb-05aac24c545e" providerId="ADAL" clId="{40561216-C3B6-4E03-B696-C2E8E46E1565}" dt="2021-03-02T14:56:35.198" v="553"/>
          <ac:inkMkLst>
            <pc:docMk/>
            <pc:sldMk cId="1938775688" sldId="557"/>
            <ac:inkMk id="23670" creationId="{D088E3AE-C158-4537-8CB3-EA808598AAFA}"/>
          </ac:inkMkLst>
        </pc:inkChg>
        <pc:inkChg chg="del mod">
          <ac:chgData name="Sherif Khattab" userId="c83b1e15-36f3-4f46-aceb-05aac24c545e" providerId="ADAL" clId="{40561216-C3B6-4E03-B696-C2E8E46E1565}" dt="2021-03-02T14:56:35.144" v="534"/>
          <ac:inkMkLst>
            <pc:docMk/>
            <pc:sldMk cId="1938775688" sldId="557"/>
            <ac:inkMk id="23671" creationId="{22A791CB-A7E4-4BA6-AF2C-BA61BDCB17CE}"/>
          </ac:inkMkLst>
        </pc:inkChg>
      </pc:sldChg>
      <pc:sldChg chg="delSp modSp add modAnim">
        <pc:chgData name="Sherif Khattab" userId="c83b1e15-36f3-4f46-aceb-05aac24c545e" providerId="ADAL" clId="{40561216-C3B6-4E03-B696-C2E8E46E1565}" dt="2021-03-02T14:58:52.027" v="648"/>
        <pc:sldMkLst>
          <pc:docMk/>
          <pc:sldMk cId="3925931934" sldId="558"/>
        </pc:sldMkLst>
        <pc:grpChg chg="mod">
          <ac:chgData name="Sherif Khattab" userId="c83b1e15-36f3-4f46-aceb-05aac24c545e" providerId="ADAL" clId="{40561216-C3B6-4E03-B696-C2E8E46E1565}" dt="2021-03-02T14:56:15.132" v="502"/>
          <ac:grpSpMkLst>
            <pc:docMk/>
            <pc:sldMk cId="3925931934" sldId="558"/>
            <ac:grpSpMk id="23672" creationId="{D3B42BF9-8198-43FC-B7E5-062D26193C4A}"/>
          </ac:grpSpMkLst>
        </pc:grpChg>
        <pc:inkChg chg="mod">
          <ac:chgData name="Sherif Khattab" userId="c83b1e15-36f3-4f46-aceb-05aac24c545e" providerId="ADAL" clId="{40561216-C3B6-4E03-B696-C2E8E46E1565}" dt="2021-03-02T14:56:15.132" v="502"/>
          <ac:inkMkLst>
            <pc:docMk/>
            <pc:sldMk cId="3925931934" sldId="558"/>
            <ac:inkMk id="3" creationId="{B0FBBC0D-35B9-448B-9D52-F9702601D9E2}"/>
          </ac:inkMkLst>
        </pc:inkChg>
        <pc:inkChg chg="mod">
          <ac:chgData name="Sherif Khattab" userId="c83b1e15-36f3-4f46-aceb-05aac24c545e" providerId="ADAL" clId="{40561216-C3B6-4E03-B696-C2E8E46E1565}" dt="2021-03-02T14:56:15.132" v="502"/>
          <ac:inkMkLst>
            <pc:docMk/>
            <pc:sldMk cId="3925931934" sldId="558"/>
            <ac:inkMk id="5" creationId="{1334F479-0557-4560-B3CA-54D487BC1692}"/>
          </ac:inkMkLst>
        </pc:inkChg>
        <pc:inkChg chg="mod">
          <ac:chgData name="Sherif Khattab" userId="c83b1e15-36f3-4f46-aceb-05aac24c545e" providerId="ADAL" clId="{40561216-C3B6-4E03-B696-C2E8E46E1565}" dt="2021-03-02T14:56:15.132" v="502"/>
          <ac:inkMkLst>
            <pc:docMk/>
            <pc:sldMk cId="3925931934" sldId="558"/>
            <ac:inkMk id="6" creationId="{C77C32EE-2731-421E-9672-5A63D6E9F538}"/>
          </ac:inkMkLst>
        </pc:inkChg>
        <pc:inkChg chg="mod">
          <ac:chgData name="Sherif Khattab" userId="c83b1e15-36f3-4f46-aceb-05aac24c545e" providerId="ADAL" clId="{40561216-C3B6-4E03-B696-C2E8E46E1565}" dt="2021-03-02T14:56:15.132" v="502"/>
          <ac:inkMkLst>
            <pc:docMk/>
            <pc:sldMk cId="3925931934" sldId="558"/>
            <ac:inkMk id="34" creationId="{76F4BB3E-F0E4-42AA-ACB1-D0A6A3746F24}"/>
          </ac:inkMkLst>
        </pc:inkChg>
        <pc:inkChg chg="mod">
          <ac:chgData name="Sherif Khattab" userId="c83b1e15-36f3-4f46-aceb-05aac24c545e" providerId="ADAL" clId="{40561216-C3B6-4E03-B696-C2E8E46E1565}" dt="2021-03-02T14:56:15.132" v="502"/>
          <ac:inkMkLst>
            <pc:docMk/>
            <pc:sldMk cId="3925931934" sldId="558"/>
            <ac:inkMk id="35" creationId="{BB1041F6-9E9F-4186-AC93-4372635DAB2B}"/>
          </ac:inkMkLst>
        </pc:inkChg>
        <pc:inkChg chg="mod">
          <ac:chgData name="Sherif Khattab" userId="c83b1e15-36f3-4f46-aceb-05aac24c545e" providerId="ADAL" clId="{40561216-C3B6-4E03-B696-C2E8E46E1565}" dt="2021-03-02T14:56:15.132" v="502"/>
          <ac:inkMkLst>
            <pc:docMk/>
            <pc:sldMk cId="3925931934" sldId="558"/>
            <ac:inkMk id="36" creationId="{FBD4DC2C-2A69-4F9C-9FD0-0A2D83A17035}"/>
          </ac:inkMkLst>
        </pc:inkChg>
        <pc:inkChg chg="mod">
          <ac:chgData name="Sherif Khattab" userId="c83b1e15-36f3-4f46-aceb-05aac24c545e" providerId="ADAL" clId="{40561216-C3B6-4E03-B696-C2E8E46E1565}" dt="2021-03-02T14:56:15.132" v="502"/>
          <ac:inkMkLst>
            <pc:docMk/>
            <pc:sldMk cId="3925931934" sldId="558"/>
            <ac:inkMk id="38" creationId="{08DD68F7-523C-4437-9949-BFD6B8B320B7}"/>
          </ac:inkMkLst>
        </pc:inkChg>
        <pc:inkChg chg="mod">
          <ac:chgData name="Sherif Khattab" userId="c83b1e15-36f3-4f46-aceb-05aac24c545e" providerId="ADAL" clId="{40561216-C3B6-4E03-B696-C2E8E46E1565}" dt="2021-03-02T14:56:15.132" v="502"/>
          <ac:inkMkLst>
            <pc:docMk/>
            <pc:sldMk cId="3925931934" sldId="558"/>
            <ac:inkMk id="39" creationId="{6B907EBB-5700-4291-BB4C-D8877DB4FFCD}"/>
          </ac:inkMkLst>
        </pc:inkChg>
        <pc:inkChg chg="mod">
          <ac:chgData name="Sherif Khattab" userId="c83b1e15-36f3-4f46-aceb-05aac24c545e" providerId="ADAL" clId="{40561216-C3B6-4E03-B696-C2E8E46E1565}" dt="2021-03-02T14:56:15.132" v="502"/>
          <ac:inkMkLst>
            <pc:docMk/>
            <pc:sldMk cId="3925931934" sldId="558"/>
            <ac:inkMk id="40" creationId="{D1405003-6795-43E1-B78F-70DFA34AAA56}"/>
          </ac:inkMkLst>
        </pc:inkChg>
        <pc:inkChg chg="mod">
          <ac:chgData name="Sherif Khattab" userId="c83b1e15-36f3-4f46-aceb-05aac24c545e" providerId="ADAL" clId="{40561216-C3B6-4E03-B696-C2E8E46E1565}" dt="2021-03-02T14:56:15.132" v="502"/>
          <ac:inkMkLst>
            <pc:docMk/>
            <pc:sldMk cId="3925931934" sldId="558"/>
            <ac:inkMk id="41" creationId="{E5C63D8D-A5A2-4ECA-9233-25A9BB4111B0}"/>
          </ac:inkMkLst>
        </pc:inkChg>
        <pc:inkChg chg="mod">
          <ac:chgData name="Sherif Khattab" userId="c83b1e15-36f3-4f46-aceb-05aac24c545e" providerId="ADAL" clId="{40561216-C3B6-4E03-B696-C2E8E46E1565}" dt="2021-03-02T14:56:15.132" v="502"/>
          <ac:inkMkLst>
            <pc:docMk/>
            <pc:sldMk cId="3925931934" sldId="558"/>
            <ac:inkMk id="42" creationId="{DA8E3D6B-1BC0-4231-B0D7-7B8A4360DECC}"/>
          </ac:inkMkLst>
        </pc:inkChg>
        <pc:inkChg chg="mod">
          <ac:chgData name="Sherif Khattab" userId="c83b1e15-36f3-4f46-aceb-05aac24c545e" providerId="ADAL" clId="{40561216-C3B6-4E03-B696-C2E8E46E1565}" dt="2021-03-02T14:56:15.132" v="502"/>
          <ac:inkMkLst>
            <pc:docMk/>
            <pc:sldMk cId="3925931934" sldId="558"/>
            <ac:inkMk id="44" creationId="{19C19232-5340-48E5-9ED6-62DEBBCE1215}"/>
          </ac:inkMkLst>
        </pc:inkChg>
        <pc:inkChg chg="mod">
          <ac:chgData name="Sherif Khattab" userId="c83b1e15-36f3-4f46-aceb-05aac24c545e" providerId="ADAL" clId="{40561216-C3B6-4E03-B696-C2E8E46E1565}" dt="2021-03-02T14:56:15.132" v="502"/>
          <ac:inkMkLst>
            <pc:docMk/>
            <pc:sldMk cId="3925931934" sldId="558"/>
            <ac:inkMk id="45" creationId="{D1B4E85F-AC34-40C2-82B7-32CDF26E2AA9}"/>
          </ac:inkMkLst>
        </pc:inkChg>
        <pc:inkChg chg="mod">
          <ac:chgData name="Sherif Khattab" userId="c83b1e15-36f3-4f46-aceb-05aac24c545e" providerId="ADAL" clId="{40561216-C3B6-4E03-B696-C2E8E46E1565}" dt="2021-03-02T14:56:15.132" v="502"/>
          <ac:inkMkLst>
            <pc:docMk/>
            <pc:sldMk cId="3925931934" sldId="558"/>
            <ac:inkMk id="46" creationId="{E6BF4D18-EC16-4386-BB86-4E44BAF7C03B}"/>
          </ac:inkMkLst>
        </pc:inkChg>
        <pc:inkChg chg="mod">
          <ac:chgData name="Sherif Khattab" userId="c83b1e15-36f3-4f46-aceb-05aac24c545e" providerId="ADAL" clId="{40561216-C3B6-4E03-B696-C2E8E46E1565}" dt="2021-03-02T14:56:15.132" v="502"/>
          <ac:inkMkLst>
            <pc:docMk/>
            <pc:sldMk cId="3925931934" sldId="558"/>
            <ac:inkMk id="47" creationId="{02569F11-2943-4F04-87BA-CA8732D937CB}"/>
          </ac:inkMkLst>
        </pc:inkChg>
        <pc:inkChg chg="mod">
          <ac:chgData name="Sherif Khattab" userId="c83b1e15-36f3-4f46-aceb-05aac24c545e" providerId="ADAL" clId="{40561216-C3B6-4E03-B696-C2E8E46E1565}" dt="2021-03-02T14:56:15.132" v="502"/>
          <ac:inkMkLst>
            <pc:docMk/>
            <pc:sldMk cId="3925931934" sldId="558"/>
            <ac:inkMk id="48" creationId="{B58E1670-F3F7-4DFE-AF3D-056FDA785310}"/>
          </ac:inkMkLst>
        </pc:inkChg>
        <pc:inkChg chg="mod">
          <ac:chgData name="Sherif Khattab" userId="c83b1e15-36f3-4f46-aceb-05aac24c545e" providerId="ADAL" clId="{40561216-C3B6-4E03-B696-C2E8E46E1565}" dt="2021-03-02T14:56:15.132" v="502"/>
          <ac:inkMkLst>
            <pc:docMk/>
            <pc:sldMk cId="3925931934" sldId="558"/>
            <ac:inkMk id="49" creationId="{19257841-2019-40BC-AD69-87A73EC0948B}"/>
          </ac:inkMkLst>
        </pc:inkChg>
        <pc:inkChg chg="mod">
          <ac:chgData name="Sherif Khattab" userId="c83b1e15-36f3-4f46-aceb-05aac24c545e" providerId="ADAL" clId="{40561216-C3B6-4E03-B696-C2E8E46E1565}" dt="2021-03-02T14:56:15.132" v="502"/>
          <ac:inkMkLst>
            <pc:docMk/>
            <pc:sldMk cId="3925931934" sldId="558"/>
            <ac:inkMk id="50" creationId="{26C81269-5964-499B-83AC-4B4F3ECF46D9}"/>
          </ac:inkMkLst>
        </pc:inkChg>
        <pc:inkChg chg="mod">
          <ac:chgData name="Sherif Khattab" userId="c83b1e15-36f3-4f46-aceb-05aac24c545e" providerId="ADAL" clId="{40561216-C3B6-4E03-B696-C2E8E46E1565}" dt="2021-03-02T14:56:15.132" v="502"/>
          <ac:inkMkLst>
            <pc:docMk/>
            <pc:sldMk cId="3925931934" sldId="558"/>
            <ac:inkMk id="51" creationId="{20368D2C-01B3-405E-89B9-A7788F5F56C4}"/>
          </ac:inkMkLst>
        </pc:inkChg>
        <pc:inkChg chg="mod">
          <ac:chgData name="Sherif Khattab" userId="c83b1e15-36f3-4f46-aceb-05aac24c545e" providerId="ADAL" clId="{40561216-C3B6-4E03-B696-C2E8E46E1565}" dt="2021-03-02T14:56:15.132" v="502"/>
          <ac:inkMkLst>
            <pc:docMk/>
            <pc:sldMk cId="3925931934" sldId="558"/>
            <ac:inkMk id="53" creationId="{4B0B24DC-2DC7-4C85-8BDA-CB5171C1850E}"/>
          </ac:inkMkLst>
        </pc:inkChg>
        <pc:inkChg chg="mod">
          <ac:chgData name="Sherif Khattab" userId="c83b1e15-36f3-4f46-aceb-05aac24c545e" providerId="ADAL" clId="{40561216-C3B6-4E03-B696-C2E8E46E1565}" dt="2021-03-02T14:56:15.132" v="502"/>
          <ac:inkMkLst>
            <pc:docMk/>
            <pc:sldMk cId="3925931934" sldId="558"/>
            <ac:inkMk id="54" creationId="{FAA76FFB-4F7B-44CF-9E3F-7D873ACD011E}"/>
          </ac:inkMkLst>
        </pc:inkChg>
        <pc:inkChg chg="mod">
          <ac:chgData name="Sherif Khattab" userId="c83b1e15-36f3-4f46-aceb-05aac24c545e" providerId="ADAL" clId="{40561216-C3B6-4E03-B696-C2E8E46E1565}" dt="2021-03-02T14:56:15.132" v="502"/>
          <ac:inkMkLst>
            <pc:docMk/>
            <pc:sldMk cId="3925931934" sldId="558"/>
            <ac:inkMk id="55" creationId="{2A509FA3-B322-44A6-A5B7-3B6A64FF271C}"/>
          </ac:inkMkLst>
        </pc:inkChg>
        <pc:inkChg chg="mod">
          <ac:chgData name="Sherif Khattab" userId="c83b1e15-36f3-4f46-aceb-05aac24c545e" providerId="ADAL" clId="{40561216-C3B6-4E03-B696-C2E8E46E1565}" dt="2021-03-02T14:56:15.132" v="502"/>
          <ac:inkMkLst>
            <pc:docMk/>
            <pc:sldMk cId="3925931934" sldId="558"/>
            <ac:inkMk id="56" creationId="{9FB1D72E-EF06-4758-9CAE-0C2AFAB761B2}"/>
          </ac:inkMkLst>
        </pc:inkChg>
        <pc:inkChg chg="mod">
          <ac:chgData name="Sherif Khattab" userId="c83b1e15-36f3-4f46-aceb-05aac24c545e" providerId="ADAL" clId="{40561216-C3B6-4E03-B696-C2E8E46E1565}" dt="2021-03-02T14:56:15.132" v="502"/>
          <ac:inkMkLst>
            <pc:docMk/>
            <pc:sldMk cId="3925931934" sldId="558"/>
            <ac:inkMk id="58" creationId="{AD54C535-8A13-4466-B936-FDE4EE0D13AB}"/>
          </ac:inkMkLst>
        </pc:inkChg>
        <pc:inkChg chg="mod">
          <ac:chgData name="Sherif Khattab" userId="c83b1e15-36f3-4f46-aceb-05aac24c545e" providerId="ADAL" clId="{40561216-C3B6-4E03-B696-C2E8E46E1565}" dt="2021-03-02T14:56:15.132" v="502"/>
          <ac:inkMkLst>
            <pc:docMk/>
            <pc:sldMk cId="3925931934" sldId="558"/>
            <ac:inkMk id="59" creationId="{8191728A-6391-4424-97E9-9D875C21CABB}"/>
          </ac:inkMkLst>
        </pc:inkChg>
        <pc:inkChg chg="mod">
          <ac:chgData name="Sherif Khattab" userId="c83b1e15-36f3-4f46-aceb-05aac24c545e" providerId="ADAL" clId="{40561216-C3B6-4E03-B696-C2E8E46E1565}" dt="2021-03-02T14:56:15.132" v="502"/>
          <ac:inkMkLst>
            <pc:docMk/>
            <pc:sldMk cId="3925931934" sldId="558"/>
            <ac:inkMk id="61" creationId="{3873DDFB-3276-4A9C-A452-0E255D449AE0}"/>
          </ac:inkMkLst>
        </pc:inkChg>
        <pc:inkChg chg="mod">
          <ac:chgData name="Sherif Khattab" userId="c83b1e15-36f3-4f46-aceb-05aac24c545e" providerId="ADAL" clId="{40561216-C3B6-4E03-B696-C2E8E46E1565}" dt="2021-03-02T14:56:15.132" v="502"/>
          <ac:inkMkLst>
            <pc:docMk/>
            <pc:sldMk cId="3925931934" sldId="558"/>
            <ac:inkMk id="62" creationId="{6CA89F45-C596-4B44-8218-2E80CDFD9AC1}"/>
          </ac:inkMkLst>
        </pc:inkChg>
        <pc:inkChg chg="mod">
          <ac:chgData name="Sherif Khattab" userId="c83b1e15-36f3-4f46-aceb-05aac24c545e" providerId="ADAL" clId="{40561216-C3B6-4E03-B696-C2E8E46E1565}" dt="2021-03-02T14:56:15.132" v="502"/>
          <ac:inkMkLst>
            <pc:docMk/>
            <pc:sldMk cId="3925931934" sldId="558"/>
            <ac:inkMk id="63" creationId="{C0DC48F3-13CB-48CD-943B-D376DED3D452}"/>
          </ac:inkMkLst>
        </pc:inkChg>
        <pc:inkChg chg="mod">
          <ac:chgData name="Sherif Khattab" userId="c83b1e15-36f3-4f46-aceb-05aac24c545e" providerId="ADAL" clId="{40561216-C3B6-4E03-B696-C2E8E46E1565}" dt="2021-03-02T14:56:15.132" v="502"/>
          <ac:inkMkLst>
            <pc:docMk/>
            <pc:sldMk cId="3925931934" sldId="558"/>
            <ac:inkMk id="23552" creationId="{AD02388C-420C-4C10-A5B7-33825C4777B5}"/>
          </ac:inkMkLst>
        </pc:inkChg>
        <pc:inkChg chg="mod">
          <ac:chgData name="Sherif Khattab" userId="c83b1e15-36f3-4f46-aceb-05aac24c545e" providerId="ADAL" clId="{40561216-C3B6-4E03-B696-C2E8E46E1565}" dt="2021-03-02T14:56:15.132" v="502"/>
          <ac:inkMkLst>
            <pc:docMk/>
            <pc:sldMk cId="3925931934" sldId="558"/>
            <ac:inkMk id="23556" creationId="{B63716A9-A45C-49C7-8CC0-3310F6B827F6}"/>
          </ac:inkMkLst>
        </pc:inkChg>
        <pc:inkChg chg="mod">
          <ac:chgData name="Sherif Khattab" userId="c83b1e15-36f3-4f46-aceb-05aac24c545e" providerId="ADAL" clId="{40561216-C3B6-4E03-B696-C2E8E46E1565}" dt="2021-03-02T14:56:15.132" v="502"/>
          <ac:inkMkLst>
            <pc:docMk/>
            <pc:sldMk cId="3925931934" sldId="558"/>
            <ac:inkMk id="23558" creationId="{12438C2F-B2BE-423F-8FB0-A8B24276FAA9}"/>
          </ac:inkMkLst>
        </pc:inkChg>
        <pc:inkChg chg="mod">
          <ac:chgData name="Sherif Khattab" userId="c83b1e15-36f3-4f46-aceb-05aac24c545e" providerId="ADAL" clId="{40561216-C3B6-4E03-B696-C2E8E46E1565}" dt="2021-03-02T14:56:15.132" v="502"/>
          <ac:inkMkLst>
            <pc:docMk/>
            <pc:sldMk cId="3925931934" sldId="558"/>
            <ac:inkMk id="23559" creationId="{63236EA0-8781-4E1D-ACC7-D2AB2BA2975A}"/>
          </ac:inkMkLst>
        </pc:inkChg>
        <pc:inkChg chg="mod">
          <ac:chgData name="Sherif Khattab" userId="c83b1e15-36f3-4f46-aceb-05aac24c545e" providerId="ADAL" clId="{40561216-C3B6-4E03-B696-C2E8E46E1565}" dt="2021-03-02T14:56:15.132" v="502"/>
          <ac:inkMkLst>
            <pc:docMk/>
            <pc:sldMk cId="3925931934" sldId="558"/>
            <ac:inkMk id="23560" creationId="{8296C127-E688-4138-8B46-A545AA74759F}"/>
          </ac:inkMkLst>
        </pc:inkChg>
        <pc:inkChg chg="mod">
          <ac:chgData name="Sherif Khattab" userId="c83b1e15-36f3-4f46-aceb-05aac24c545e" providerId="ADAL" clId="{40561216-C3B6-4E03-B696-C2E8E46E1565}" dt="2021-03-02T14:56:15.132" v="502"/>
          <ac:inkMkLst>
            <pc:docMk/>
            <pc:sldMk cId="3925931934" sldId="558"/>
            <ac:inkMk id="23561" creationId="{27B15F83-7325-42D6-B559-2D057C3A0C3F}"/>
          </ac:inkMkLst>
        </pc:inkChg>
        <pc:inkChg chg="mod">
          <ac:chgData name="Sherif Khattab" userId="c83b1e15-36f3-4f46-aceb-05aac24c545e" providerId="ADAL" clId="{40561216-C3B6-4E03-B696-C2E8E46E1565}" dt="2021-03-02T14:56:15.132" v="502"/>
          <ac:inkMkLst>
            <pc:docMk/>
            <pc:sldMk cId="3925931934" sldId="558"/>
            <ac:inkMk id="23562" creationId="{41609FE5-F416-4C74-A5D0-5EFA0CF8EF70}"/>
          </ac:inkMkLst>
        </pc:inkChg>
        <pc:inkChg chg="mod">
          <ac:chgData name="Sherif Khattab" userId="c83b1e15-36f3-4f46-aceb-05aac24c545e" providerId="ADAL" clId="{40561216-C3B6-4E03-B696-C2E8E46E1565}" dt="2021-03-02T14:56:15.132" v="502"/>
          <ac:inkMkLst>
            <pc:docMk/>
            <pc:sldMk cId="3925931934" sldId="558"/>
            <ac:inkMk id="23564" creationId="{0479C8AE-E53D-4F3D-9A1F-0B3B4EF8E437}"/>
          </ac:inkMkLst>
        </pc:inkChg>
        <pc:inkChg chg="mod">
          <ac:chgData name="Sherif Khattab" userId="c83b1e15-36f3-4f46-aceb-05aac24c545e" providerId="ADAL" clId="{40561216-C3B6-4E03-B696-C2E8E46E1565}" dt="2021-03-02T14:56:15.132" v="502"/>
          <ac:inkMkLst>
            <pc:docMk/>
            <pc:sldMk cId="3925931934" sldId="558"/>
            <ac:inkMk id="23565" creationId="{7EA1AC65-0991-4EAD-9289-5B6967D4C6A4}"/>
          </ac:inkMkLst>
        </pc:inkChg>
        <pc:inkChg chg="mod">
          <ac:chgData name="Sherif Khattab" userId="c83b1e15-36f3-4f46-aceb-05aac24c545e" providerId="ADAL" clId="{40561216-C3B6-4E03-B696-C2E8E46E1565}" dt="2021-03-02T14:56:15.132" v="502"/>
          <ac:inkMkLst>
            <pc:docMk/>
            <pc:sldMk cId="3925931934" sldId="558"/>
            <ac:inkMk id="23567" creationId="{B964468F-11D4-4449-BD5D-D276B04321BD}"/>
          </ac:inkMkLst>
        </pc:inkChg>
        <pc:inkChg chg="mod">
          <ac:chgData name="Sherif Khattab" userId="c83b1e15-36f3-4f46-aceb-05aac24c545e" providerId="ADAL" clId="{40561216-C3B6-4E03-B696-C2E8E46E1565}" dt="2021-03-02T14:56:15.132" v="502"/>
          <ac:inkMkLst>
            <pc:docMk/>
            <pc:sldMk cId="3925931934" sldId="558"/>
            <ac:inkMk id="23568" creationId="{B0D8423F-0857-4468-8FB1-850C348CC062}"/>
          </ac:inkMkLst>
        </pc:inkChg>
        <pc:inkChg chg="mod">
          <ac:chgData name="Sherif Khattab" userId="c83b1e15-36f3-4f46-aceb-05aac24c545e" providerId="ADAL" clId="{40561216-C3B6-4E03-B696-C2E8E46E1565}" dt="2021-03-02T14:56:15.132" v="502"/>
          <ac:inkMkLst>
            <pc:docMk/>
            <pc:sldMk cId="3925931934" sldId="558"/>
            <ac:inkMk id="23569" creationId="{E089F2E3-45EA-486B-A260-E766EB2A0258}"/>
          </ac:inkMkLst>
        </pc:inkChg>
        <pc:inkChg chg="mod">
          <ac:chgData name="Sherif Khattab" userId="c83b1e15-36f3-4f46-aceb-05aac24c545e" providerId="ADAL" clId="{40561216-C3B6-4E03-B696-C2E8E46E1565}" dt="2021-03-02T14:56:15.132" v="502"/>
          <ac:inkMkLst>
            <pc:docMk/>
            <pc:sldMk cId="3925931934" sldId="558"/>
            <ac:inkMk id="23570" creationId="{C315644A-BBCC-4823-9005-14F1A7FDE1C2}"/>
          </ac:inkMkLst>
        </pc:inkChg>
        <pc:inkChg chg="mod">
          <ac:chgData name="Sherif Khattab" userId="c83b1e15-36f3-4f46-aceb-05aac24c545e" providerId="ADAL" clId="{40561216-C3B6-4E03-B696-C2E8E46E1565}" dt="2021-03-02T14:56:15.132" v="502"/>
          <ac:inkMkLst>
            <pc:docMk/>
            <pc:sldMk cId="3925931934" sldId="558"/>
            <ac:inkMk id="23571" creationId="{4A65A549-A8AD-4542-8C89-6269FF5866D1}"/>
          </ac:inkMkLst>
        </pc:inkChg>
        <pc:inkChg chg="mod">
          <ac:chgData name="Sherif Khattab" userId="c83b1e15-36f3-4f46-aceb-05aac24c545e" providerId="ADAL" clId="{40561216-C3B6-4E03-B696-C2E8E46E1565}" dt="2021-03-02T14:56:15.132" v="502"/>
          <ac:inkMkLst>
            <pc:docMk/>
            <pc:sldMk cId="3925931934" sldId="558"/>
            <ac:inkMk id="23572" creationId="{B9C4A1FB-67E2-4BED-9908-CDD670C3D085}"/>
          </ac:inkMkLst>
        </pc:inkChg>
        <pc:inkChg chg="mod">
          <ac:chgData name="Sherif Khattab" userId="c83b1e15-36f3-4f46-aceb-05aac24c545e" providerId="ADAL" clId="{40561216-C3B6-4E03-B696-C2E8E46E1565}" dt="2021-03-02T14:56:15.132" v="502"/>
          <ac:inkMkLst>
            <pc:docMk/>
            <pc:sldMk cId="3925931934" sldId="558"/>
            <ac:inkMk id="23574" creationId="{5080E0A9-56D7-4D4F-A195-E284339CA129}"/>
          </ac:inkMkLst>
        </pc:inkChg>
        <pc:inkChg chg="mod">
          <ac:chgData name="Sherif Khattab" userId="c83b1e15-36f3-4f46-aceb-05aac24c545e" providerId="ADAL" clId="{40561216-C3B6-4E03-B696-C2E8E46E1565}" dt="2021-03-02T14:56:15.132" v="502"/>
          <ac:inkMkLst>
            <pc:docMk/>
            <pc:sldMk cId="3925931934" sldId="558"/>
            <ac:inkMk id="23576" creationId="{D0BE1369-00A5-44C7-8452-53D1B39882EE}"/>
          </ac:inkMkLst>
        </pc:inkChg>
        <pc:inkChg chg="mod">
          <ac:chgData name="Sherif Khattab" userId="c83b1e15-36f3-4f46-aceb-05aac24c545e" providerId="ADAL" clId="{40561216-C3B6-4E03-B696-C2E8E46E1565}" dt="2021-03-02T14:56:15.132" v="502"/>
          <ac:inkMkLst>
            <pc:docMk/>
            <pc:sldMk cId="3925931934" sldId="558"/>
            <ac:inkMk id="23577" creationId="{43BAB690-6EB8-4D2F-9260-3E735FEB4B2D}"/>
          </ac:inkMkLst>
        </pc:inkChg>
        <pc:inkChg chg="mod">
          <ac:chgData name="Sherif Khattab" userId="c83b1e15-36f3-4f46-aceb-05aac24c545e" providerId="ADAL" clId="{40561216-C3B6-4E03-B696-C2E8E46E1565}" dt="2021-03-02T14:56:15.132" v="502"/>
          <ac:inkMkLst>
            <pc:docMk/>
            <pc:sldMk cId="3925931934" sldId="558"/>
            <ac:inkMk id="23578" creationId="{83315C3A-A95B-42AC-9D6D-979EB8D173B6}"/>
          </ac:inkMkLst>
        </pc:inkChg>
        <pc:inkChg chg="mod">
          <ac:chgData name="Sherif Khattab" userId="c83b1e15-36f3-4f46-aceb-05aac24c545e" providerId="ADAL" clId="{40561216-C3B6-4E03-B696-C2E8E46E1565}" dt="2021-03-02T14:56:15.132" v="502"/>
          <ac:inkMkLst>
            <pc:docMk/>
            <pc:sldMk cId="3925931934" sldId="558"/>
            <ac:inkMk id="23579" creationId="{E04171F8-E595-4689-B13C-72E0E4EF4978}"/>
          </ac:inkMkLst>
        </pc:inkChg>
        <pc:inkChg chg="mod">
          <ac:chgData name="Sherif Khattab" userId="c83b1e15-36f3-4f46-aceb-05aac24c545e" providerId="ADAL" clId="{40561216-C3B6-4E03-B696-C2E8E46E1565}" dt="2021-03-02T14:56:15.132" v="502"/>
          <ac:inkMkLst>
            <pc:docMk/>
            <pc:sldMk cId="3925931934" sldId="558"/>
            <ac:inkMk id="23580" creationId="{E8FD612D-4AE1-407E-90A1-CE8B0F7F65A7}"/>
          </ac:inkMkLst>
        </pc:inkChg>
        <pc:inkChg chg="mod">
          <ac:chgData name="Sherif Khattab" userId="c83b1e15-36f3-4f46-aceb-05aac24c545e" providerId="ADAL" clId="{40561216-C3B6-4E03-B696-C2E8E46E1565}" dt="2021-03-02T14:56:15.132" v="502"/>
          <ac:inkMkLst>
            <pc:docMk/>
            <pc:sldMk cId="3925931934" sldId="558"/>
            <ac:inkMk id="23581" creationId="{C8D3D5B6-B190-475B-BF38-91CC60C733FE}"/>
          </ac:inkMkLst>
        </pc:inkChg>
        <pc:inkChg chg="mod">
          <ac:chgData name="Sherif Khattab" userId="c83b1e15-36f3-4f46-aceb-05aac24c545e" providerId="ADAL" clId="{40561216-C3B6-4E03-B696-C2E8E46E1565}" dt="2021-03-02T14:56:15.132" v="502"/>
          <ac:inkMkLst>
            <pc:docMk/>
            <pc:sldMk cId="3925931934" sldId="558"/>
            <ac:inkMk id="23583" creationId="{EC8BF6A4-0F25-47DF-8764-D97275EAA475}"/>
          </ac:inkMkLst>
        </pc:inkChg>
        <pc:inkChg chg="mod">
          <ac:chgData name="Sherif Khattab" userId="c83b1e15-36f3-4f46-aceb-05aac24c545e" providerId="ADAL" clId="{40561216-C3B6-4E03-B696-C2E8E46E1565}" dt="2021-03-02T14:56:15.132" v="502"/>
          <ac:inkMkLst>
            <pc:docMk/>
            <pc:sldMk cId="3925931934" sldId="558"/>
            <ac:inkMk id="23584" creationId="{57D69971-0B46-4623-8A6B-3B3C85BCFF69}"/>
          </ac:inkMkLst>
        </pc:inkChg>
        <pc:inkChg chg="mod">
          <ac:chgData name="Sherif Khattab" userId="c83b1e15-36f3-4f46-aceb-05aac24c545e" providerId="ADAL" clId="{40561216-C3B6-4E03-B696-C2E8E46E1565}" dt="2021-03-02T14:56:15.132" v="502"/>
          <ac:inkMkLst>
            <pc:docMk/>
            <pc:sldMk cId="3925931934" sldId="558"/>
            <ac:inkMk id="23585" creationId="{F8FC187E-9EB1-4A50-98B4-087073282546}"/>
          </ac:inkMkLst>
        </pc:inkChg>
        <pc:inkChg chg="mod">
          <ac:chgData name="Sherif Khattab" userId="c83b1e15-36f3-4f46-aceb-05aac24c545e" providerId="ADAL" clId="{40561216-C3B6-4E03-B696-C2E8E46E1565}" dt="2021-03-02T14:56:15.132" v="502"/>
          <ac:inkMkLst>
            <pc:docMk/>
            <pc:sldMk cId="3925931934" sldId="558"/>
            <ac:inkMk id="23586" creationId="{1AFE1D24-554E-45CD-A400-2E8FC12D5A0D}"/>
          </ac:inkMkLst>
        </pc:inkChg>
        <pc:inkChg chg="mod">
          <ac:chgData name="Sherif Khattab" userId="c83b1e15-36f3-4f46-aceb-05aac24c545e" providerId="ADAL" clId="{40561216-C3B6-4E03-B696-C2E8E46E1565}" dt="2021-03-02T14:56:15.132" v="502"/>
          <ac:inkMkLst>
            <pc:docMk/>
            <pc:sldMk cId="3925931934" sldId="558"/>
            <ac:inkMk id="23587" creationId="{FE9728E1-CAAA-43DC-B604-C9D45BF1646D}"/>
          </ac:inkMkLst>
        </pc:inkChg>
        <pc:inkChg chg="mod">
          <ac:chgData name="Sherif Khattab" userId="c83b1e15-36f3-4f46-aceb-05aac24c545e" providerId="ADAL" clId="{40561216-C3B6-4E03-B696-C2E8E46E1565}" dt="2021-03-02T14:56:15.132" v="502"/>
          <ac:inkMkLst>
            <pc:docMk/>
            <pc:sldMk cId="3925931934" sldId="558"/>
            <ac:inkMk id="23589" creationId="{0A0BC15D-6427-44BD-B8C5-2F74D103D233}"/>
          </ac:inkMkLst>
        </pc:inkChg>
        <pc:inkChg chg="mod">
          <ac:chgData name="Sherif Khattab" userId="c83b1e15-36f3-4f46-aceb-05aac24c545e" providerId="ADAL" clId="{40561216-C3B6-4E03-B696-C2E8E46E1565}" dt="2021-03-02T14:56:15.132" v="502"/>
          <ac:inkMkLst>
            <pc:docMk/>
            <pc:sldMk cId="3925931934" sldId="558"/>
            <ac:inkMk id="23590" creationId="{761307AF-16E1-4780-B3AC-E42AB02AF571}"/>
          </ac:inkMkLst>
        </pc:inkChg>
        <pc:inkChg chg="mod">
          <ac:chgData name="Sherif Khattab" userId="c83b1e15-36f3-4f46-aceb-05aac24c545e" providerId="ADAL" clId="{40561216-C3B6-4E03-B696-C2E8E46E1565}" dt="2021-03-02T14:56:15.132" v="502"/>
          <ac:inkMkLst>
            <pc:docMk/>
            <pc:sldMk cId="3925931934" sldId="558"/>
            <ac:inkMk id="23591" creationId="{800D8CDC-FCE4-4FC1-B795-A774356CBB49}"/>
          </ac:inkMkLst>
        </pc:inkChg>
        <pc:inkChg chg="mod">
          <ac:chgData name="Sherif Khattab" userId="c83b1e15-36f3-4f46-aceb-05aac24c545e" providerId="ADAL" clId="{40561216-C3B6-4E03-B696-C2E8E46E1565}" dt="2021-03-02T14:56:15.132" v="502"/>
          <ac:inkMkLst>
            <pc:docMk/>
            <pc:sldMk cId="3925931934" sldId="558"/>
            <ac:inkMk id="23593" creationId="{F6F54656-A8DD-4BC4-B253-D21DE17A2BDA}"/>
          </ac:inkMkLst>
        </pc:inkChg>
        <pc:inkChg chg="mod">
          <ac:chgData name="Sherif Khattab" userId="c83b1e15-36f3-4f46-aceb-05aac24c545e" providerId="ADAL" clId="{40561216-C3B6-4E03-B696-C2E8E46E1565}" dt="2021-03-02T14:56:15.132" v="502"/>
          <ac:inkMkLst>
            <pc:docMk/>
            <pc:sldMk cId="3925931934" sldId="558"/>
            <ac:inkMk id="23594" creationId="{78465BA3-A56F-46C3-84B4-E748C9D8C4F7}"/>
          </ac:inkMkLst>
        </pc:inkChg>
        <pc:inkChg chg="mod">
          <ac:chgData name="Sherif Khattab" userId="c83b1e15-36f3-4f46-aceb-05aac24c545e" providerId="ADAL" clId="{40561216-C3B6-4E03-B696-C2E8E46E1565}" dt="2021-03-02T14:56:15.132" v="502"/>
          <ac:inkMkLst>
            <pc:docMk/>
            <pc:sldMk cId="3925931934" sldId="558"/>
            <ac:inkMk id="23595" creationId="{3413CC97-C44F-4613-A28F-BFAE2FF5B565}"/>
          </ac:inkMkLst>
        </pc:inkChg>
        <pc:inkChg chg="mod">
          <ac:chgData name="Sherif Khattab" userId="c83b1e15-36f3-4f46-aceb-05aac24c545e" providerId="ADAL" clId="{40561216-C3B6-4E03-B696-C2E8E46E1565}" dt="2021-03-02T14:56:15.132" v="502"/>
          <ac:inkMkLst>
            <pc:docMk/>
            <pc:sldMk cId="3925931934" sldId="558"/>
            <ac:inkMk id="23596" creationId="{000CE992-2847-4DC1-8887-BD414802BB14}"/>
          </ac:inkMkLst>
        </pc:inkChg>
        <pc:inkChg chg="mod">
          <ac:chgData name="Sherif Khattab" userId="c83b1e15-36f3-4f46-aceb-05aac24c545e" providerId="ADAL" clId="{40561216-C3B6-4E03-B696-C2E8E46E1565}" dt="2021-03-02T14:56:15.132" v="502"/>
          <ac:inkMkLst>
            <pc:docMk/>
            <pc:sldMk cId="3925931934" sldId="558"/>
            <ac:inkMk id="23597" creationId="{CD3FC1F9-0F83-44E8-9E65-5863FD267F26}"/>
          </ac:inkMkLst>
        </pc:inkChg>
        <pc:inkChg chg="mod">
          <ac:chgData name="Sherif Khattab" userId="c83b1e15-36f3-4f46-aceb-05aac24c545e" providerId="ADAL" clId="{40561216-C3B6-4E03-B696-C2E8E46E1565}" dt="2021-03-02T14:56:15.132" v="502"/>
          <ac:inkMkLst>
            <pc:docMk/>
            <pc:sldMk cId="3925931934" sldId="558"/>
            <ac:inkMk id="23598" creationId="{B74EE29C-272C-451D-824C-389F652DD6AC}"/>
          </ac:inkMkLst>
        </pc:inkChg>
        <pc:inkChg chg="mod">
          <ac:chgData name="Sherif Khattab" userId="c83b1e15-36f3-4f46-aceb-05aac24c545e" providerId="ADAL" clId="{40561216-C3B6-4E03-B696-C2E8E46E1565}" dt="2021-03-02T14:56:15.132" v="502"/>
          <ac:inkMkLst>
            <pc:docMk/>
            <pc:sldMk cId="3925931934" sldId="558"/>
            <ac:inkMk id="23599" creationId="{C42E0A56-A1DA-4DCB-B2B6-5DACFFE47D84}"/>
          </ac:inkMkLst>
        </pc:inkChg>
        <pc:inkChg chg="del mod">
          <ac:chgData name="Sherif Khattab" userId="c83b1e15-36f3-4f46-aceb-05aac24c545e" providerId="ADAL" clId="{40561216-C3B6-4E03-B696-C2E8E46E1565}" dt="2021-03-02T14:56:14.951" v="454"/>
          <ac:inkMkLst>
            <pc:docMk/>
            <pc:sldMk cId="3925931934" sldId="558"/>
            <ac:inkMk id="23601" creationId="{4600B491-531D-4F6E-984B-B178D34304DB}"/>
          </ac:inkMkLst>
        </pc:inkChg>
        <pc:inkChg chg="del mod">
          <ac:chgData name="Sherif Khattab" userId="c83b1e15-36f3-4f46-aceb-05aac24c545e" providerId="ADAL" clId="{40561216-C3B6-4E03-B696-C2E8E46E1565}" dt="2021-03-02T14:56:15.097" v="489"/>
          <ac:inkMkLst>
            <pc:docMk/>
            <pc:sldMk cId="3925931934" sldId="558"/>
            <ac:inkMk id="23602" creationId="{8590EC06-81B8-4E62-AD56-2D9C619CB4E8}"/>
          </ac:inkMkLst>
        </pc:inkChg>
        <pc:inkChg chg="del mod">
          <ac:chgData name="Sherif Khattab" userId="c83b1e15-36f3-4f46-aceb-05aac24c545e" providerId="ADAL" clId="{40561216-C3B6-4E03-B696-C2E8E46E1565}" dt="2021-03-02T14:56:15.094" v="488"/>
          <ac:inkMkLst>
            <pc:docMk/>
            <pc:sldMk cId="3925931934" sldId="558"/>
            <ac:inkMk id="23603" creationId="{03F7B552-AE73-4E25-8F31-904011C9E0C4}"/>
          </ac:inkMkLst>
        </pc:inkChg>
        <pc:inkChg chg="del mod">
          <ac:chgData name="Sherif Khattab" userId="c83b1e15-36f3-4f46-aceb-05aac24c545e" providerId="ADAL" clId="{40561216-C3B6-4E03-B696-C2E8E46E1565}" dt="2021-03-02T14:56:14.919" v="448"/>
          <ac:inkMkLst>
            <pc:docMk/>
            <pc:sldMk cId="3925931934" sldId="558"/>
            <ac:inkMk id="23604" creationId="{3FC31064-F965-406B-A00C-AB8E71B83EEB}"/>
          </ac:inkMkLst>
        </pc:inkChg>
        <pc:inkChg chg="del mod">
          <ac:chgData name="Sherif Khattab" userId="c83b1e15-36f3-4f46-aceb-05aac24c545e" providerId="ADAL" clId="{40561216-C3B6-4E03-B696-C2E8E46E1565}" dt="2021-03-02T14:56:14.966" v="457"/>
          <ac:inkMkLst>
            <pc:docMk/>
            <pc:sldMk cId="3925931934" sldId="558"/>
            <ac:inkMk id="23605" creationId="{BA80DF44-2335-4B14-BC94-240A38AC9B9A}"/>
          </ac:inkMkLst>
        </pc:inkChg>
        <pc:inkChg chg="del mod">
          <ac:chgData name="Sherif Khattab" userId="c83b1e15-36f3-4f46-aceb-05aac24c545e" providerId="ADAL" clId="{40561216-C3B6-4E03-B696-C2E8E46E1565}" dt="2021-03-02T14:56:15.082" v="485"/>
          <ac:inkMkLst>
            <pc:docMk/>
            <pc:sldMk cId="3925931934" sldId="558"/>
            <ac:inkMk id="23606" creationId="{7177B574-128A-4148-8516-BF3A12E8EF37}"/>
          </ac:inkMkLst>
        </pc:inkChg>
        <pc:inkChg chg="del mod">
          <ac:chgData name="Sherif Khattab" userId="c83b1e15-36f3-4f46-aceb-05aac24c545e" providerId="ADAL" clId="{40561216-C3B6-4E03-B696-C2E8E46E1565}" dt="2021-03-02T14:56:15.107" v="492"/>
          <ac:inkMkLst>
            <pc:docMk/>
            <pc:sldMk cId="3925931934" sldId="558"/>
            <ac:inkMk id="23608" creationId="{BA6A7D11-EF81-45BF-AA2C-83A7517795B6}"/>
          </ac:inkMkLst>
        </pc:inkChg>
        <pc:inkChg chg="del mod">
          <ac:chgData name="Sherif Khattab" userId="c83b1e15-36f3-4f46-aceb-05aac24c545e" providerId="ADAL" clId="{40561216-C3B6-4E03-B696-C2E8E46E1565}" dt="2021-03-02T14:56:15.091" v="487"/>
          <ac:inkMkLst>
            <pc:docMk/>
            <pc:sldMk cId="3925931934" sldId="558"/>
            <ac:inkMk id="23609" creationId="{F2CCC1AD-B6A2-4AE2-B407-C08CF6614221}"/>
          </ac:inkMkLst>
        </pc:inkChg>
        <pc:inkChg chg="del mod">
          <ac:chgData name="Sherif Khattab" userId="c83b1e15-36f3-4f46-aceb-05aac24c545e" providerId="ADAL" clId="{40561216-C3B6-4E03-B696-C2E8E46E1565}" dt="2021-03-02T14:56:15.054" v="477"/>
          <ac:inkMkLst>
            <pc:docMk/>
            <pc:sldMk cId="3925931934" sldId="558"/>
            <ac:inkMk id="23610" creationId="{3E34209D-E281-4CD5-914A-A4533596149C}"/>
          </ac:inkMkLst>
        </pc:inkChg>
        <pc:inkChg chg="del mod">
          <ac:chgData name="Sherif Khattab" userId="c83b1e15-36f3-4f46-aceb-05aac24c545e" providerId="ADAL" clId="{40561216-C3B6-4E03-B696-C2E8E46E1565}" dt="2021-03-02T14:56:15.074" v="483"/>
          <ac:inkMkLst>
            <pc:docMk/>
            <pc:sldMk cId="3925931934" sldId="558"/>
            <ac:inkMk id="23611" creationId="{B7A2D2D7-D75E-428C-95C6-00440C5C943D}"/>
          </ac:inkMkLst>
        </pc:inkChg>
        <pc:inkChg chg="del mod">
          <ac:chgData name="Sherif Khattab" userId="c83b1e15-36f3-4f46-aceb-05aac24c545e" providerId="ADAL" clId="{40561216-C3B6-4E03-B696-C2E8E46E1565}" dt="2021-03-02T14:56:15.087" v="486"/>
          <ac:inkMkLst>
            <pc:docMk/>
            <pc:sldMk cId="3925931934" sldId="558"/>
            <ac:inkMk id="23612" creationId="{26AF0E91-A159-4BC6-BCB4-C91EF1ED0ED6}"/>
          </ac:inkMkLst>
        </pc:inkChg>
        <pc:inkChg chg="del mod">
          <ac:chgData name="Sherif Khattab" userId="c83b1e15-36f3-4f46-aceb-05aac24c545e" providerId="ADAL" clId="{40561216-C3B6-4E03-B696-C2E8E46E1565}" dt="2021-03-02T14:56:14.895" v="443"/>
          <ac:inkMkLst>
            <pc:docMk/>
            <pc:sldMk cId="3925931934" sldId="558"/>
            <ac:inkMk id="23613" creationId="{2469BD39-75EF-494D-8C4E-A483A92377E7}"/>
          </ac:inkMkLst>
        </pc:inkChg>
        <pc:inkChg chg="del mod">
          <ac:chgData name="Sherif Khattab" userId="c83b1e15-36f3-4f46-aceb-05aac24c545e" providerId="ADAL" clId="{40561216-C3B6-4E03-B696-C2E8E46E1565}" dt="2021-03-02T14:56:15.101" v="490"/>
          <ac:inkMkLst>
            <pc:docMk/>
            <pc:sldMk cId="3925931934" sldId="558"/>
            <ac:inkMk id="23614" creationId="{E97D3BC2-502B-4A90-8A64-126AA52F761D}"/>
          </ac:inkMkLst>
        </pc:inkChg>
        <pc:inkChg chg="del mod">
          <ac:chgData name="Sherif Khattab" userId="c83b1e15-36f3-4f46-aceb-05aac24c545e" providerId="ADAL" clId="{40561216-C3B6-4E03-B696-C2E8E46E1565}" dt="2021-03-02T14:56:15.042" v="474"/>
          <ac:inkMkLst>
            <pc:docMk/>
            <pc:sldMk cId="3925931934" sldId="558"/>
            <ac:inkMk id="23615" creationId="{2B0D0797-9EEE-4D91-AF8D-E8FBFB4E297B}"/>
          </ac:inkMkLst>
        </pc:inkChg>
        <pc:inkChg chg="del mod">
          <ac:chgData name="Sherif Khattab" userId="c83b1e15-36f3-4f46-aceb-05aac24c545e" providerId="ADAL" clId="{40561216-C3B6-4E03-B696-C2E8E46E1565}" dt="2021-03-02T14:56:15.127" v="500"/>
          <ac:inkMkLst>
            <pc:docMk/>
            <pc:sldMk cId="3925931934" sldId="558"/>
            <ac:inkMk id="23616" creationId="{86AA7C6B-FD04-47DE-BE82-A904A93543C0}"/>
          </ac:inkMkLst>
        </pc:inkChg>
        <pc:inkChg chg="del mod">
          <ac:chgData name="Sherif Khattab" userId="c83b1e15-36f3-4f46-aceb-05aac24c545e" providerId="ADAL" clId="{40561216-C3B6-4E03-B696-C2E8E46E1565}" dt="2021-03-02T14:56:15.123" v="498"/>
          <ac:inkMkLst>
            <pc:docMk/>
            <pc:sldMk cId="3925931934" sldId="558"/>
            <ac:inkMk id="23618" creationId="{7885FCFD-9E51-4798-937D-FC677012C7A3}"/>
          </ac:inkMkLst>
        </pc:inkChg>
        <pc:inkChg chg="del mod">
          <ac:chgData name="Sherif Khattab" userId="c83b1e15-36f3-4f46-aceb-05aac24c545e" providerId="ADAL" clId="{40561216-C3B6-4E03-B696-C2E8E46E1565}" dt="2021-03-02T14:56:15.132" v="502"/>
          <ac:inkMkLst>
            <pc:docMk/>
            <pc:sldMk cId="3925931934" sldId="558"/>
            <ac:inkMk id="23619" creationId="{79D41083-0D19-4C14-82F6-CD13C5D9C693}"/>
          </ac:inkMkLst>
        </pc:inkChg>
        <pc:inkChg chg="del mod">
          <ac:chgData name="Sherif Khattab" userId="c83b1e15-36f3-4f46-aceb-05aac24c545e" providerId="ADAL" clId="{40561216-C3B6-4E03-B696-C2E8E46E1565}" dt="2021-03-02T14:56:14.940" v="452"/>
          <ac:inkMkLst>
            <pc:docMk/>
            <pc:sldMk cId="3925931934" sldId="558"/>
            <ac:inkMk id="23620" creationId="{24B119B8-5039-4266-AC48-9D21FCF3E307}"/>
          </ac:inkMkLst>
        </pc:inkChg>
        <pc:inkChg chg="del mod">
          <ac:chgData name="Sherif Khattab" userId="c83b1e15-36f3-4f46-aceb-05aac24c545e" providerId="ADAL" clId="{40561216-C3B6-4E03-B696-C2E8E46E1565}" dt="2021-03-02T14:56:15.130" v="501"/>
          <ac:inkMkLst>
            <pc:docMk/>
            <pc:sldMk cId="3925931934" sldId="558"/>
            <ac:inkMk id="23621" creationId="{6D7BD5D4-E73B-43DC-80EE-EB90A1C33750}"/>
          </ac:inkMkLst>
        </pc:inkChg>
        <pc:inkChg chg="del mod">
          <ac:chgData name="Sherif Khattab" userId="c83b1e15-36f3-4f46-aceb-05aac24c545e" providerId="ADAL" clId="{40561216-C3B6-4E03-B696-C2E8E46E1565}" dt="2021-03-02T14:56:14.975" v="459"/>
          <ac:inkMkLst>
            <pc:docMk/>
            <pc:sldMk cId="3925931934" sldId="558"/>
            <ac:inkMk id="23622" creationId="{4D4EAF63-EE39-4E18-9659-6169D13CA5C8}"/>
          </ac:inkMkLst>
        </pc:inkChg>
        <pc:inkChg chg="del mod">
          <ac:chgData name="Sherif Khattab" userId="c83b1e15-36f3-4f46-aceb-05aac24c545e" providerId="ADAL" clId="{40561216-C3B6-4E03-B696-C2E8E46E1565}" dt="2021-03-02T14:56:15.015" v="467"/>
          <ac:inkMkLst>
            <pc:docMk/>
            <pc:sldMk cId="3925931934" sldId="558"/>
            <ac:inkMk id="23624" creationId="{D419C405-99F4-4F0D-9F98-C40C001FA051}"/>
          </ac:inkMkLst>
        </pc:inkChg>
        <pc:inkChg chg="del mod">
          <ac:chgData name="Sherif Khattab" userId="c83b1e15-36f3-4f46-aceb-05aac24c545e" providerId="ADAL" clId="{40561216-C3B6-4E03-B696-C2E8E46E1565}" dt="2021-03-02T14:56:15.118" v="496"/>
          <ac:inkMkLst>
            <pc:docMk/>
            <pc:sldMk cId="3925931934" sldId="558"/>
            <ac:inkMk id="23625" creationId="{A9DB4019-7694-44E2-A1C8-EF5452E86B18}"/>
          </ac:inkMkLst>
        </pc:inkChg>
        <pc:inkChg chg="del mod">
          <ac:chgData name="Sherif Khattab" userId="c83b1e15-36f3-4f46-aceb-05aac24c545e" providerId="ADAL" clId="{40561216-C3B6-4E03-B696-C2E8E46E1565}" dt="2021-03-02T14:56:14.900" v="444"/>
          <ac:inkMkLst>
            <pc:docMk/>
            <pc:sldMk cId="3925931934" sldId="558"/>
            <ac:inkMk id="23626" creationId="{C04CDA8C-2567-4A9F-8A27-EB6631A00C21}"/>
          </ac:inkMkLst>
        </pc:inkChg>
        <pc:inkChg chg="del mod">
          <ac:chgData name="Sherif Khattab" userId="c83b1e15-36f3-4f46-aceb-05aac24c545e" providerId="ADAL" clId="{40561216-C3B6-4E03-B696-C2E8E46E1565}" dt="2021-03-02T14:56:15.125" v="499"/>
          <ac:inkMkLst>
            <pc:docMk/>
            <pc:sldMk cId="3925931934" sldId="558"/>
            <ac:inkMk id="23628" creationId="{824341E5-890B-407F-B1BE-9B78A2A9E2B4}"/>
          </ac:inkMkLst>
        </pc:inkChg>
        <pc:inkChg chg="del mod">
          <ac:chgData name="Sherif Khattab" userId="c83b1e15-36f3-4f46-aceb-05aac24c545e" providerId="ADAL" clId="{40561216-C3B6-4E03-B696-C2E8E46E1565}" dt="2021-03-02T14:56:14.929" v="450"/>
          <ac:inkMkLst>
            <pc:docMk/>
            <pc:sldMk cId="3925931934" sldId="558"/>
            <ac:inkMk id="23629" creationId="{8BE513DE-0C6E-47B3-9970-4D0D1E305B21}"/>
          </ac:inkMkLst>
        </pc:inkChg>
        <pc:inkChg chg="del mod">
          <ac:chgData name="Sherif Khattab" userId="c83b1e15-36f3-4f46-aceb-05aac24c545e" providerId="ADAL" clId="{40561216-C3B6-4E03-B696-C2E8E46E1565}" dt="2021-03-02T14:56:14.924" v="449"/>
          <ac:inkMkLst>
            <pc:docMk/>
            <pc:sldMk cId="3925931934" sldId="558"/>
            <ac:inkMk id="23630" creationId="{EC82A30E-FFDC-47C5-87E3-9388A7B5B046}"/>
          </ac:inkMkLst>
        </pc:inkChg>
        <pc:inkChg chg="del mod">
          <ac:chgData name="Sherif Khattab" userId="c83b1e15-36f3-4f46-aceb-05aac24c545e" providerId="ADAL" clId="{40561216-C3B6-4E03-B696-C2E8E46E1565}" dt="2021-03-02T14:56:14.990" v="461"/>
          <ac:inkMkLst>
            <pc:docMk/>
            <pc:sldMk cId="3925931934" sldId="558"/>
            <ac:inkMk id="23631" creationId="{0FE3A3DE-45F3-469A-980B-10731851D126}"/>
          </ac:inkMkLst>
        </pc:inkChg>
        <pc:inkChg chg="del mod">
          <ac:chgData name="Sherif Khattab" userId="c83b1e15-36f3-4f46-aceb-05aac24c545e" providerId="ADAL" clId="{40561216-C3B6-4E03-B696-C2E8E46E1565}" dt="2021-03-02T14:56:15.011" v="466"/>
          <ac:inkMkLst>
            <pc:docMk/>
            <pc:sldMk cId="3925931934" sldId="558"/>
            <ac:inkMk id="23632" creationId="{0F2CE510-9FBD-49AC-8B30-FD52B2C9709C}"/>
          </ac:inkMkLst>
        </pc:inkChg>
        <pc:inkChg chg="del mod">
          <ac:chgData name="Sherif Khattab" userId="c83b1e15-36f3-4f46-aceb-05aac24c545e" providerId="ADAL" clId="{40561216-C3B6-4E03-B696-C2E8E46E1565}" dt="2021-03-02T14:56:14.946" v="453"/>
          <ac:inkMkLst>
            <pc:docMk/>
            <pc:sldMk cId="3925931934" sldId="558"/>
            <ac:inkMk id="23634" creationId="{39367AD8-5239-461A-8039-12F379453AF5}"/>
          </ac:inkMkLst>
        </pc:inkChg>
        <pc:inkChg chg="del mod">
          <ac:chgData name="Sherif Khattab" userId="c83b1e15-36f3-4f46-aceb-05aac24c545e" providerId="ADAL" clId="{40561216-C3B6-4E03-B696-C2E8E46E1565}" dt="2021-03-02T14:56:15.115" v="495"/>
          <ac:inkMkLst>
            <pc:docMk/>
            <pc:sldMk cId="3925931934" sldId="558"/>
            <ac:inkMk id="23635" creationId="{D75C35D5-6EAF-4D2F-9125-85118AE3B449}"/>
          </ac:inkMkLst>
        </pc:inkChg>
        <pc:inkChg chg="del mod">
          <ac:chgData name="Sherif Khattab" userId="c83b1e15-36f3-4f46-aceb-05aac24c545e" providerId="ADAL" clId="{40561216-C3B6-4E03-B696-C2E8E46E1565}" dt="2021-03-02T14:56:15.031" v="471"/>
          <ac:inkMkLst>
            <pc:docMk/>
            <pc:sldMk cId="3925931934" sldId="558"/>
            <ac:inkMk id="23636" creationId="{353DBCFD-1E6D-4A02-B8E9-62C8F6213BA5}"/>
          </ac:inkMkLst>
        </pc:inkChg>
        <pc:inkChg chg="del mod">
          <ac:chgData name="Sherif Khattab" userId="c83b1e15-36f3-4f46-aceb-05aac24c545e" providerId="ADAL" clId="{40561216-C3B6-4E03-B696-C2E8E46E1565}" dt="2021-03-02T14:56:15.059" v="479"/>
          <ac:inkMkLst>
            <pc:docMk/>
            <pc:sldMk cId="3925931934" sldId="558"/>
            <ac:inkMk id="23637" creationId="{83EED6AE-2F58-4157-BCF9-A04D0A3CCE0E}"/>
          </ac:inkMkLst>
        </pc:inkChg>
        <pc:inkChg chg="del mod">
          <ac:chgData name="Sherif Khattab" userId="c83b1e15-36f3-4f46-aceb-05aac24c545e" providerId="ADAL" clId="{40561216-C3B6-4E03-B696-C2E8E46E1565}" dt="2021-03-02T14:56:14.916" v="447"/>
          <ac:inkMkLst>
            <pc:docMk/>
            <pc:sldMk cId="3925931934" sldId="558"/>
            <ac:inkMk id="23638" creationId="{95A62852-829F-4938-A7CD-BC8BE244C23B}"/>
          </ac:inkMkLst>
        </pc:inkChg>
        <pc:inkChg chg="del mod">
          <ac:chgData name="Sherif Khattab" userId="c83b1e15-36f3-4f46-aceb-05aac24c545e" providerId="ADAL" clId="{40561216-C3B6-4E03-B696-C2E8E46E1565}" dt="2021-03-02T14:56:14.956" v="455"/>
          <ac:inkMkLst>
            <pc:docMk/>
            <pc:sldMk cId="3925931934" sldId="558"/>
            <ac:inkMk id="23639" creationId="{C1893F75-521C-4191-ADE3-54E61C603FFB}"/>
          </ac:inkMkLst>
        </pc:inkChg>
        <pc:inkChg chg="del mod">
          <ac:chgData name="Sherif Khattab" userId="c83b1e15-36f3-4f46-aceb-05aac24c545e" providerId="ADAL" clId="{40561216-C3B6-4E03-B696-C2E8E46E1565}" dt="2021-03-02T14:56:14.971" v="458"/>
          <ac:inkMkLst>
            <pc:docMk/>
            <pc:sldMk cId="3925931934" sldId="558"/>
            <ac:inkMk id="23640" creationId="{5771F703-5DC7-4AE6-AEB3-12B9F3D35312}"/>
          </ac:inkMkLst>
        </pc:inkChg>
        <pc:inkChg chg="del mod">
          <ac:chgData name="Sherif Khattab" userId="c83b1e15-36f3-4f46-aceb-05aac24c545e" providerId="ADAL" clId="{40561216-C3B6-4E03-B696-C2E8E46E1565}" dt="2021-03-02T14:56:15.003" v="464"/>
          <ac:inkMkLst>
            <pc:docMk/>
            <pc:sldMk cId="3925931934" sldId="558"/>
            <ac:inkMk id="23641" creationId="{9A2A94DF-3D7E-4EED-B604-5D8B817342D6}"/>
          </ac:inkMkLst>
        </pc:inkChg>
        <pc:inkChg chg="del mod">
          <ac:chgData name="Sherif Khattab" userId="c83b1e15-36f3-4f46-aceb-05aac24c545e" providerId="ADAL" clId="{40561216-C3B6-4E03-B696-C2E8E46E1565}" dt="2021-03-02T14:56:15.121" v="497"/>
          <ac:inkMkLst>
            <pc:docMk/>
            <pc:sldMk cId="3925931934" sldId="558"/>
            <ac:inkMk id="23642" creationId="{584289BE-C536-48B0-A5C3-93147F9B5CFD}"/>
          </ac:inkMkLst>
        </pc:inkChg>
        <pc:inkChg chg="del mod">
          <ac:chgData name="Sherif Khattab" userId="c83b1e15-36f3-4f46-aceb-05aac24c545e" providerId="ADAL" clId="{40561216-C3B6-4E03-B696-C2E8E46E1565}" dt="2021-03-02T14:56:15.028" v="470"/>
          <ac:inkMkLst>
            <pc:docMk/>
            <pc:sldMk cId="3925931934" sldId="558"/>
            <ac:inkMk id="23643" creationId="{E9DA26D0-0603-4013-B1FC-7913D6E83285}"/>
          </ac:inkMkLst>
        </pc:inkChg>
        <pc:inkChg chg="del mod">
          <ac:chgData name="Sherif Khattab" userId="c83b1e15-36f3-4f46-aceb-05aac24c545e" providerId="ADAL" clId="{40561216-C3B6-4E03-B696-C2E8E46E1565}" dt="2021-03-02T14:56:15.104" v="491"/>
          <ac:inkMkLst>
            <pc:docMk/>
            <pc:sldMk cId="3925931934" sldId="558"/>
            <ac:inkMk id="23644" creationId="{9CABADF0-6AAD-4A09-B71F-7EFD9B3CCEA3}"/>
          </ac:inkMkLst>
        </pc:inkChg>
        <pc:inkChg chg="del mod">
          <ac:chgData name="Sherif Khattab" userId="c83b1e15-36f3-4f46-aceb-05aac24c545e" providerId="ADAL" clId="{40561216-C3B6-4E03-B696-C2E8E46E1565}" dt="2021-03-02T14:56:15.064" v="480"/>
          <ac:inkMkLst>
            <pc:docMk/>
            <pc:sldMk cId="3925931934" sldId="558"/>
            <ac:inkMk id="23645" creationId="{649AA80D-2452-4822-8F19-4001909D7429}"/>
          </ac:inkMkLst>
        </pc:inkChg>
        <pc:inkChg chg="del mod">
          <ac:chgData name="Sherif Khattab" userId="c83b1e15-36f3-4f46-aceb-05aac24c545e" providerId="ADAL" clId="{40561216-C3B6-4E03-B696-C2E8E46E1565}" dt="2021-03-02T14:56:14.910" v="446"/>
          <ac:inkMkLst>
            <pc:docMk/>
            <pc:sldMk cId="3925931934" sldId="558"/>
            <ac:inkMk id="23646" creationId="{87B366E5-7624-47F3-A592-581796E12957}"/>
          </ac:inkMkLst>
        </pc:inkChg>
        <pc:inkChg chg="del mod">
          <ac:chgData name="Sherif Khattab" userId="c83b1e15-36f3-4f46-aceb-05aac24c545e" providerId="ADAL" clId="{40561216-C3B6-4E03-B696-C2E8E46E1565}" dt="2021-03-02T14:56:15.070" v="482"/>
          <ac:inkMkLst>
            <pc:docMk/>
            <pc:sldMk cId="3925931934" sldId="558"/>
            <ac:inkMk id="23648" creationId="{3F89BC67-AB21-4050-9493-6CA93740F5F8}"/>
          </ac:inkMkLst>
        </pc:inkChg>
        <pc:inkChg chg="del mod">
          <ac:chgData name="Sherif Khattab" userId="c83b1e15-36f3-4f46-aceb-05aac24c545e" providerId="ADAL" clId="{40561216-C3B6-4E03-B696-C2E8E46E1565}" dt="2021-03-02T14:56:14.934" v="451"/>
          <ac:inkMkLst>
            <pc:docMk/>
            <pc:sldMk cId="3925931934" sldId="558"/>
            <ac:inkMk id="23649" creationId="{B2C35B3E-1E36-4705-B4A3-28616001D1F4}"/>
          </ac:inkMkLst>
        </pc:inkChg>
        <pc:inkChg chg="del mod">
          <ac:chgData name="Sherif Khattab" userId="c83b1e15-36f3-4f46-aceb-05aac24c545e" providerId="ADAL" clId="{40561216-C3B6-4E03-B696-C2E8E46E1565}" dt="2021-03-02T14:56:15.110" v="493"/>
          <ac:inkMkLst>
            <pc:docMk/>
            <pc:sldMk cId="3925931934" sldId="558"/>
            <ac:inkMk id="23650" creationId="{BE0BDF15-3B86-4510-92D9-8E02FFE272AF}"/>
          </ac:inkMkLst>
        </pc:inkChg>
        <pc:inkChg chg="del mod">
          <ac:chgData name="Sherif Khattab" userId="c83b1e15-36f3-4f46-aceb-05aac24c545e" providerId="ADAL" clId="{40561216-C3B6-4E03-B696-C2E8E46E1565}" dt="2021-03-02T14:56:15.023" v="469"/>
          <ac:inkMkLst>
            <pc:docMk/>
            <pc:sldMk cId="3925931934" sldId="558"/>
            <ac:inkMk id="23651" creationId="{C741CB12-32FC-4B89-A891-3987A6E6647D}"/>
          </ac:inkMkLst>
        </pc:inkChg>
        <pc:inkChg chg="del mod">
          <ac:chgData name="Sherif Khattab" userId="c83b1e15-36f3-4f46-aceb-05aac24c545e" providerId="ADAL" clId="{40561216-C3B6-4E03-B696-C2E8E46E1565}" dt="2021-03-02T14:56:15.077" v="484"/>
          <ac:inkMkLst>
            <pc:docMk/>
            <pc:sldMk cId="3925931934" sldId="558"/>
            <ac:inkMk id="23652" creationId="{097A411A-2F8F-4EDF-A93C-A1916E46CE58}"/>
          </ac:inkMkLst>
        </pc:inkChg>
        <pc:inkChg chg="del mod">
          <ac:chgData name="Sherif Khattab" userId="c83b1e15-36f3-4f46-aceb-05aac24c545e" providerId="ADAL" clId="{40561216-C3B6-4E03-B696-C2E8E46E1565}" dt="2021-03-02T14:56:14.984" v="460"/>
          <ac:inkMkLst>
            <pc:docMk/>
            <pc:sldMk cId="3925931934" sldId="558"/>
            <ac:inkMk id="23654" creationId="{0CDA8FA7-3F42-425F-B69F-09FE422E6C20}"/>
          </ac:inkMkLst>
        </pc:inkChg>
        <pc:inkChg chg="del mod">
          <ac:chgData name="Sherif Khattab" userId="c83b1e15-36f3-4f46-aceb-05aac24c545e" providerId="ADAL" clId="{40561216-C3B6-4E03-B696-C2E8E46E1565}" dt="2021-03-02T14:56:15.039" v="473"/>
          <ac:inkMkLst>
            <pc:docMk/>
            <pc:sldMk cId="3925931934" sldId="558"/>
            <ac:inkMk id="23655" creationId="{74C0E38C-8C81-4F69-B2AF-AD53E6E6D970}"/>
          </ac:inkMkLst>
        </pc:inkChg>
        <pc:inkChg chg="del mod">
          <ac:chgData name="Sherif Khattab" userId="c83b1e15-36f3-4f46-aceb-05aac24c545e" providerId="ADAL" clId="{40561216-C3B6-4E03-B696-C2E8E46E1565}" dt="2021-03-02T14:56:15.019" v="468"/>
          <ac:inkMkLst>
            <pc:docMk/>
            <pc:sldMk cId="3925931934" sldId="558"/>
            <ac:inkMk id="23656" creationId="{85585060-B696-4403-8C88-50A6053DBD02}"/>
          </ac:inkMkLst>
        </pc:inkChg>
        <pc:inkChg chg="del mod">
          <ac:chgData name="Sherif Khattab" userId="c83b1e15-36f3-4f46-aceb-05aac24c545e" providerId="ADAL" clId="{40561216-C3B6-4E03-B696-C2E8E46E1565}" dt="2021-03-02T14:56:15.056" v="478"/>
          <ac:inkMkLst>
            <pc:docMk/>
            <pc:sldMk cId="3925931934" sldId="558"/>
            <ac:inkMk id="23657" creationId="{9236DFEA-42B0-4A18-8DB8-43023CBA1AAF}"/>
          </ac:inkMkLst>
        </pc:inkChg>
        <pc:inkChg chg="del">
          <ac:chgData name="Sherif Khattab" userId="c83b1e15-36f3-4f46-aceb-05aac24c545e" providerId="ADAL" clId="{40561216-C3B6-4E03-B696-C2E8E46E1565}" dt="2021-03-02T14:56:14.883" v="442"/>
          <ac:inkMkLst>
            <pc:docMk/>
            <pc:sldMk cId="3925931934" sldId="558"/>
            <ac:inkMk id="23658" creationId="{BE3E7B86-3514-4C72-91AF-4648475E24F2}"/>
          </ac:inkMkLst>
        </pc:inkChg>
        <pc:inkChg chg="del mod">
          <ac:chgData name="Sherif Khattab" userId="c83b1e15-36f3-4f46-aceb-05aac24c545e" providerId="ADAL" clId="{40561216-C3B6-4E03-B696-C2E8E46E1565}" dt="2021-03-02T14:56:14.995" v="462"/>
          <ac:inkMkLst>
            <pc:docMk/>
            <pc:sldMk cId="3925931934" sldId="558"/>
            <ac:inkMk id="23660" creationId="{EB9F504E-52DF-4A05-AB88-BDF5876CA8B9}"/>
          </ac:inkMkLst>
        </pc:inkChg>
        <pc:inkChg chg="del mod">
          <ac:chgData name="Sherif Khattab" userId="c83b1e15-36f3-4f46-aceb-05aac24c545e" providerId="ADAL" clId="{40561216-C3B6-4E03-B696-C2E8E46E1565}" dt="2021-03-02T14:56:15.035" v="472"/>
          <ac:inkMkLst>
            <pc:docMk/>
            <pc:sldMk cId="3925931934" sldId="558"/>
            <ac:inkMk id="23661" creationId="{C9612645-0493-443C-9C82-A267BE047D35}"/>
          </ac:inkMkLst>
        </pc:inkChg>
        <pc:inkChg chg="del mod">
          <ac:chgData name="Sherif Khattab" userId="c83b1e15-36f3-4f46-aceb-05aac24c545e" providerId="ADAL" clId="{40561216-C3B6-4E03-B696-C2E8E46E1565}" dt="2021-03-02T14:56:15.112" v="494"/>
          <ac:inkMkLst>
            <pc:docMk/>
            <pc:sldMk cId="3925931934" sldId="558"/>
            <ac:inkMk id="23663" creationId="{1A305F40-A5CC-4159-81BE-FDAA1BBA2F6E}"/>
          </ac:inkMkLst>
        </pc:inkChg>
        <pc:inkChg chg="del mod">
          <ac:chgData name="Sherif Khattab" userId="c83b1e15-36f3-4f46-aceb-05aac24c545e" providerId="ADAL" clId="{40561216-C3B6-4E03-B696-C2E8E46E1565}" dt="2021-03-02T14:56:15.006" v="465"/>
          <ac:inkMkLst>
            <pc:docMk/>
            <pc:sldMk cId="3925931934" sldId="558"/>
            <ac:inkMk id="23664" creationId="{1ADA5D77-6340-4E01-B50B-6A36D3D89303}"/>
          </ac:inkMkLst>
        </pc:inkChg>
        <pc:inkChg chg="del mod">
          <ac:chgData name="Sherif Khattab" userId="c83b1e15-36f3-4f46-aceb-05aac24c545e" providerId="ADAL" clId="{40561216-C3B6-4E03-B696-C2E8E46E1565}" dt="2021-03-02T14:56:14.905" v="445"/>
          <ac:inkMkLst>
            <pc:docMk/>
            <pc:sldMk cId="3925931934" sldId="558"/>
            <ac:inkMk id="23665" creationId="{12E5FF45-7656-41A0-B8DD-C442FEAF547C}"/>
          </ac:inkMkLst>
        </pc:inkChg>
        <pc:inkChg chg="del mod">
          <ac:chgData name="Sherif Khattab" userId="c83b1e15-36f3-4f46-aceb-05aac24c545e" providerId="ADAL" clId="{40561216-C3B6-4E03-B696-C2E8E46E1565}" dt="2021-03-02T14:56:15.068" v="481"/>
          <ac:inkMkLst>
            <pc:docMk/>
            <pc:sldMk cId="3925931934" sldId="558"/>
            <ac:inkMk id="23666" creationId="{056077FF-F297-49EF-B3D4-BBE7B44D0D1F}"/>
          </ac:inkMkLst>
        </pc:inkChg>
        <pc:inkChg chg="del mod">
          <ac:chgData name="Sherif Khattab" userId="c83b1e15-36f3-4f46-aceb-05aac24c545e" providerId="ADAL" clId="{40561216-C3B6-4E03-B696-C2E8E46E1565}" dt="2021-03-02T14:56:15.046" v="475"/>
          <ac:inkMkLst>
            <pc:docMk/>
            <pc:sldMk cId="3925931934" sldId="558"/>
            <ac:inkMk id="23667" creationId="{E1A2A440-2E68-4E40-8F14-0F85D39BBDB7}"/>
          </ac:inkMkLst>
        </pc:inkChg>
        <pc:inkChg chg="del mod">
          <ac:chgData name="Sherif Khattab" userId="c83b1e15-36f3-4f46-aceb-05aac24c545e" providerId="ADAL" clId="{40561216-C3B6-4E03-B696-C2E8E46E1565}" dt="2021-03-02T14:56:15.050" v="476"/>
          <ac:inkMkLst>
            <pc:docMk/>
            <pc:sldMk cId="3925931934" sldId="558"/>
            <ac:inkMk id="23668" creationId="{B5D7EBA2-DD1F-48CC-90CE-7F21C1DC3392}"/>
          </ac:inkMkLst>
        </pc:inkChg>
        <pc:inkChg chg="del mod">
          <ac:chgData name="Sherif Khattab" userId="c83b1e15-36f3-4f46-aceb-05aac24c545e" providerId="ADAL" clId="{40561216-C3B6-4E03-B696-C2E8E46E1565}" dt="2021-03-02T14:56:14.999" v="463"/>
          <ac:inkMkLst>
            <pc:docMk/>
            <pc:sldMk cId="3925931934" sldId="558"/>
            <ac:inkMk id="23670" creationId="{D088E3AE-C158-4537-8CB3-EA808598AAFA}"/>
          </ac:inkMkLst>
        </pc:inkChg>
        <pc:inkChg chg="del mod">
          <ac:chgData name="Sherif Khattab" userId="c83b1e15-36f3-4f46-aceb-05aac24c545e" providerId="ADAL" clId="{40561216-C3B6-4E03-B696-C2E8E46E1565}" dt="2021-03-02T14:56:14.960" v="456"/>
          <ac:inkMkLst>
            <pc:docMk/>
            <pc:sldMk cId="3925931934" sldId="558"/>
            <ac:inkMk id="23671" creationId="{22A791CB-A7E4-4BA6-AF2C-BA61BDCB17CE}"/>
          </ac:inkMkLst>
        </pc:inkChg>
      </pc:sldChg>
      <pc:sldChg chg="delSp modSp add modAnim">
        <pc:chgData name="Sherif Khattab" userId="c83b1e15-36f3-4f46-aceb-05aac24c545e" providerId="ADAL" clId="{40561216-C3B6-4E03-B696-C2E8E46E1565}" dt="2021-03-02T14:58:53.988" v="649"/>
        <pc:sldMkLst>
          <pc:docMk/>
          <pc:sldMk cId="3283012382" sldId="559"/>
        </pc:sldMkLst>
        <pc:grpChg chg="mod">
          <ac:chgData name="Sherif Khattab" userId="c83b1e15-36f3-4f46-aceb-05aac24c545e" providerId="ADAL" clId="{40561216-C3B6-4E03-B696-C2E8E46E1565}" dt="2021-03-02T14:55:58.333" v="441"/>
          <ac:grpSpMkLst>
            <pc:docMk/>
            <pc:sldMk cId="3283012382" sldId="559"/>
            <ac:grpSpMk id="23672" creationId="{D3B42BF9-8198-43FC-B7E5-062D26193C4A}"/>
          </ac:grpSpMkLst>
        </pc:grpChg>
        <pc:inkChg chg="mod">
          <ac:chgData name="Sherif Khattab" userId="c83b1e15-36f3-4f46-aceb-05aac24c545e" providerId="ADAL" clId="{40561216-C3B6-4E03-B696-C2E8E46E1565}" dt="2021-03-02T14:55:58.333" v="441"/>
          <ac:inkMkLst>
            <pc:docMk/>
            <pc:sldMk cId="3283012382" sldId="559"/>
            <ac:inkMk id="3" creationId="{B0FBBC0D-35B9-448B-9D52-F9702601D9E2}"/>
          </ac:inkMkLst>
        </pc:inkChg>
        <pc:inkChg chg="mod">
          <ac:chgData name="Sherif Khattab" userId="c83b1e15-36f3-4f46-aceb-05aac24c545e" providerId="ADAL" clId="{40561216-C3B6-4E03-B696-C2E8E46E1565}" dt="2021-03-02T14:55:58.333" v="441"/>
          <ac:inkMkLst>
            <pc:docMk/>
            <pc:sldMk cId="3283012382" sldId="559"/>
            <ac:inkMk id="5" creationId="{1334F479-0557-4560-B3CA-54D487BC1692}"/>
          </ac:inkMkLst>
        </pc:inkChg>
        <pc:inkChg chg="mod">
          <ac:chgData name="Sherif Khattab" userId="c83b1e15-36f3-4f46-aceb-05aac24c545e" providerId="ADAL" clId="{40561216-C3B6-4E03-B696-C2E8E46E1565}" dt="2021-03-02T14:55:58.333" v="441"/>
          <ac:inkMkLst>
            <pc:docMk/>
            <pc:sldMk cId="3283012382" sldId="559"/>
            <ac:inkMk id="6" creationId="{C77C32EE-2731-421E-9672-5A63D6E9F538}"/>
          </ac:inkMkLst>
        </pc:inkChg>
        <pc:inkChg chg="mod">
          <ac:chgData name="Sherif Khattab" userId="c83b1e15-36f3-4f46-aceb-05aac24c545e" providerId="ADAL" clId="{40561216-C3B6-4E03-B696-C2E8E46E1565}" dt="2021-03-02T14:55:58.333" v="441"/>
          <ac:inkMkLst>
            <pc:docMk/>
            <pc:sldMk cId="3283012382" sldId="559"/>
            <ac:inkMk id="34" creationId="{76F4BB3E-F0E4-42AA-ACB1-D0A6A3746F24}"/>
          </ac:inkMkLst>
        </pc:inkChg>
        <pc:inkChg chg="mod">
          <ac:chgData name="Sherif Khattab" userId="c83b1e15-36f3-4f46-aceb-05aac24c545e" providerId="ADAL" clId="{40561216-C3B6-4E03-B696-C2E8E46E1565}" dt="2021-03-02T14:55:58.333" v="441"/>
          <ac:inkMkLst>
            <pc:docMk/>
            <pc:sldMk cId="3283012382" sldId="559"/>
            <ac:inkMk id="35" creationId="{BB1041F6-9E9F-4186-AC93-4372635DAB2B}"/>
          </ac:inkMkLst>
        </pc:inkChg>
        <pc:inkChg chg="mod">
          <ac:chgData name="Sherif Khattab" userId="c83b1e15-36f3-4f46-aceb-05aac24c545e" providerId="ADAL" clId="{40561216-C3B6-4E03-B696-C2E8E46E1565}" dt="2021-03-02T14:55:58.333" v="441"/>
          <ac:inkMkLst>
            <pc:docMk/>
            <pc:sldMk cId="3283012382" sldId="559"/>
            <ac:inkMk id="36" creationId="{FBD4DC2C-2A69-4F9C-9FD0-0A2D83A17035}"/>
          </ac:inkMkLst>
        </pc:inkChg>
        <pc:inkChg chg="mod">
          <ac:chgData name="Sherif Khattab" userId="c83b1e15-36f3-4f46-aceb-05aac24c545e" providerId="ADAL" clId="{40561216-C3B6-4E03-B696-C2E8E46E1565}" dt="2021-03-02T14:55:58.333" v="441"/>
          <ac:inkMkLst>
            <pc:docMk/>
            <pc:sldMk cId="3283012382" sldId="559"/>
            <ac:inkMk id="38" creationId="{08DD68F7-523C-4437-9949-BFD6B8B320B7}"/>
          </ac:inkMkLst>
        </pc:inkChg>
        <pc:inkChg chg="mod">
          <ac:chgData name="Sherif Khattab" userId="c83b1e15-36f3-4f46-aceb-05aac24c545e" providerId="ADAL" clId="{40561216-C3B6-4E03-B696-C2E8E46E1565}" dt="2021-03-02T14:55:58.333" v="441"/>
          <ac:inkMkLst>
            <pc:docMk/>
            <pc:sldMk cId="3283012382" sldId="559"/>
            <ac:inkMk id="39" creationId="{6B907EBB-5700-4291-BB4C-D8877DB4FFCD}"/>
          </ac:inkMkLst>
        </pc:inkChg>
        <pc:inkChg chg="mod">
          <ac:chgData name="Sherif Khattab" userId="c83b1e15-36f3-4f46-aceb-05aac24c545e" providerId="ADAL" clId="{40561216-C3B6-4E03-B696-C2E8E46E1565}" dt="2021-03-02T14:55:58.333" v="441"/>
          <ac:inkMkLst>
            <pc:docMk/>
            <pc:sldMk cId="3283012382" sldId="559"/>
            <ac:inkMk id="40" creationId="{D1405003-6795-43E1-B78F-70DFA34AAA56}"/>
          </ac:inkMkLst>
        </pc:inkChg>
        <pc:inkChg chg="mod">
          <ac:chgData name="Sherif Khattab" userId="c83b1e15-36f3-4f46-aceb-05aac24c545e" providerId="ADAL" clId="{40561216-C3B6-4E03-B696-C2E8E46E1565}" dt="2021-03-02T14:55:58.333" v="441"/>
          <ac:inkMkLst>
            <pc:docMk/>
            <pc:sldMk cId="3283012382" sldId="559"/>
            <ac:inkMk id="41" creationId="{E5C63D8D-A5A2-4ECA-9233-25A9BB4111B0}"/>
          </ac:inkMkLst>
        </pc:inkChg>
        <pc:inkChg chg="mod">
          <ac:chgData name="Sherif Khattab" userId="c83b1e15-36f3-4f46-aceb-05aac24c545e" providerId="ADAL" clId="{40561216-C3B6-4E03-B696-C2E8E46E1565}" dt="2021-03-02T14:55:58.333" v="441"/>
          <ac:inkMkLst>
            <pc:docMk/>
            <pc:sldMk cId="3283012382" sldId="559"/>
            <ac:inkMk id="42" creationId="{DA8E3D6B-1BC0-4231-B0D7-7B8A4360DECC}"/>
          </ac:inkMkLst>
        </pc:inkChg>
        <pc:inkChg chg="mod">
          <ac:chgData name="Sherif Khattab" userId="c83b1e15-36f3-4f46-aceb-05aac24c545e" providerId="ADAL" clId="{40561216-C3B6-4E03-B696-C2E8E46E1565}" dt="2021-03-02T14:55:58.333" v="441"/>
          <ac:inkMkLst>
            <pc:docMk/>
            <pc:sldMk cId="3283012382" sldId="559"/>
            <ac:inkMk id="44" creationId="{19C19232-5340-48E5-9ED6-62DEBBCE1215}"/>
          </ac:inkMkLst>
        </pc:inkChg>
        <pc:inkChg chg="mod">
          <ac:chgData name="Sherif Khattab" userId="c83b1e15-36f3-4f46-aceb-05aac24c545e" providerId="ADAL" clId="{40561216-C3B6-4E03-B696-C2E8E46E1565}" dt="2021-03-02T14:55:58.333" v="441"/>
          <ac:inkMkLst>
            <pc:docMk/>
            <pc:sldMk cId="3283012382" sldId="559"/>
            <ac:inkMk id="45" creationId="{D1B4E85F-AC34-40C2-82B7-32CDF26E2AA9}"/>
          </ac:inkMkLst>
        </pc:inkChg>
        <pc:inkChg chg="mod">
          <ac:chgData name="Sherif Khattab" userId="c83b1e15-36f3-4f46-aceb-05aac24c545e" providerId="ADAL" clId="{40561216-C3B6-4E03-B696-C2E8E46E1565}" dt="2021-03-02T14:55:58.333" v="441"/>
          <ac:inkMkLst>
            <pc:docMk/>
            <pc:sldMk cId="3283012382" sldId="559"/>
            <ac:inkMk id="46" creationId="{E6BF4D18-EC16-4386-BB86-4E44BAF7C03B}"/>
          </ac:inkMkLst>
        </pc:inkChg>
        <pc:inkChg chg="mod">
          <ac:chgData name="Sherif Khattab" userId="c83b1e15-36f3-4f46-aceb-05aac24c545e" providerId="ADAL" clId="{40561216-C3B6-4E03-B696-C2E8E46E1565}" dt="2021-03-02T14:55:58.333" v="441"/>
          <ac:inkMkLst>
            <pc:docMk/>
            <pc:sldMk cId="3283012382" sldId="559"/>
            <ac:inkMk id="47" creationId="{02569F11-2943-4F04-87BA-CA8732D937CB}"/>
          </ac:inkMkLst>
        </pc:inkChg>
        <pc:inkChg chg="mod">
          <ac:chgData name="Sherif Khattab" userId="c83b1e15-36f3-4f46-aceb-05aac24c545e" providerId="ADAL" clId="{40561216-C3B6-4E03-B696-C2E8E46E1565}" dt="2021-03-02T14:55:58.333" v="441"/>
          <ac:inkMkLst>
            <pc:docMk/>
            <pc:sldMk cId="3283012382" sldId="559"/>
            <ac:inkMk id="48" creationId="{B58E1670-F3F7-4DFE-AF3D-056FDA785310}"/>
          </ac:inkMkLst>
        </pc:inkChg>
        <pc:inkChg chg="mod">
          <ac:chgData name="Sherif Khattab" userId="c83b1e15-36f3-4f46-aceb-05aac24c545e" providerId="ADAL" clId="{40561216-C3B6-4E03-B696-C2E8E46E1565}" dt="2021-03-02T14:55:58.333" v="441"/>
          <ac:inkMkLst>
            <pc:docMk/>
            <pc:sldMk cId="3283012382" sldId="559"/>
            <ac:inkMk id="49" creationId="{19257841-2019-40BC-AD69-87A73EC0948B}"/>
          </ac:inkMkLst>
        </pc:inkChg>
        <pc:inkChg chg="mod">
          <ac:chgData name="Sherif Khattab" userId="c83b1e15-36f3-4f46-aceb-05aac24c545e" providerId="ADAL" clId="{40561216-C3B6-4E03-B696-C2E8E46E1565}" dt="2021-03-02T14:55:58.333" v="441"/>
          <ac:inkMkLst>
            <pc:docMk/>
            <pc:sldMk cId="3283012382" sldId="559"/>
            <ac:inkMk id="50" creationId="{26C81269-5964-499B-83AC-4B4F3ECF46D9}"/>
          </ac:inkMkLst>
        </pc:inkChg>
        <pc:inkChg chg="mod">
          <ac:chgData name="Sherif Khattab" userId="c83b1e15-36f3-4f46-aceb-05aac24c545e" providerId="ADAL" clId="{40561216-C3B6-4E03-B696-C2E8E46E1565}" dt="2021-03-02T14:55:58.333" v="441"/>
          <ac:inkMkLst>
            <pc:docMk/>
            <pc:sldMk cId="3283012382" sldId="559"/>
            <ac:inkMk id="51" creationId="{20368D2C-01B3-405E-89B9-A7788F5F56C4}"/>
          </ac:inkMkLst>
        </pc:inkChg>
        <pc:inkChg chg="mod">
          <ac:chgData name="Sherif Khattab" userId="c83b1e15-36f3-4f46-aceb-05aac24c545e" providerId="ADAL" clId="{40561216-C3B6-4E03-B696-C2E8E46E1565}" dt="2021-03-02T14:55:58.333" v="441"/>
          <ac:inkMkLst>
            <pc:docMk/>
            <pc:sldMk cId="3283012382" sldId="559"/>
            <ac:inkMk id="53" creationId="{4B0B24DC-2DC7-4C85-8BDA-CB5171C1850E}"/>
          </ac:inkMkLst>
        </pc:inkChg>
        <pc:inkChg chg="mod">
          <ac:chgData name="Sherif Khattab" userId="c83b1e15-36f3-4f46-aceb-05aac24c545e" providerId="ADAL" clId="{40561216-C3B6-4E03-B696-C2E8E46E1565}" dt="2021-03-02T14:55:58.333" v="441"/>
          <ac:inkMkLst>
            <pc:docMk/>
            <pc:sldMk cId="3283012382" sldId="559"/>
            <ac:inkMk id="54" creationId="{FAA76FFB-4F7B-44CF-9E3F-7D873ACD011E}"/>
          </ac:inkMkLst>
        </pc:inkChg>
        <pc:inkChg chg="mod">
          <ac:chgData name="Sherif Khattab" userId="c83b1e15-36f3-4f46-aceb-05aac24c545e" providerId="ADAL" clId="{40561216-C3B6-4E03-B696-C2E8E46E1565}" dt="2021-03-02T14:55:58.333" v="441"/>
          <ac:inkMkLst>
            <pc:docMk/>
            <pc:sldMk cId="3283012382" sldId="559"/>
            <ac:inkMk id="55" creationId="{2A509FA3-B322-44A6-A5B7-3B6A64FF271C}"/>
          </ac:inkMkLst>
        </pc:inkChg>
        <pc:inkChg chg="mod">
          <ac:chgData name="Sherif Khattab" userId="c83b1e15-36f3-4f46-aceb-05aac24c545e" providerId="ADAL" clId="{40561216-C3B6-4E03-B696-C2E8E46E1565}" dt="2021-03-02T14:55:58.333" v="441"/>
          <ac:inkMkLst>
            <pc:docMk/>
            <pc:sldMk cId="3283012382" sldId="559"/>
            <ac:inkMk id="56" creationId="{9FB1D72E-EF06-4758-9CAE-0C2AFAB761B2}"/>
          </ac:inkMkLst>
        </pc:inkChg>
        <pc:inkChg chg="mod">
          <ac:chgData name="Sherif Khattab" userId="c83b1e15-36f3-4f46-aceb-05aac24c545e" providerId="ADAL" clId="{40561216-C3B6-4E03-B696-C2E8E46E1565}" dt="2021-03-02T14:55:58.333" v="441"/>
          <ac:inkMkLst>
            <pc:docMk/>
            <pc:sldMk cId="3283012382" sldId="559"/>
            <ac:inkMk id="58" creationId="{AD54C535-8A13-4466-B936-FDE4EE0D13AB}"/>
          </ac:inkMkLst>
        </pc:inkChg>
        <pc:inkChg chg="mod">
          <ac:chgData name="Sherif Khattab" userId="c83b1e15-36f3-4f46-aceb-05aac24c545e" providerId="ADAL" clId="{40561216-C3B6-4E03-B696-C2E8E46E1565}" dt="2021-03-02T14:55:58.333" v="441"/>
          <ac:inkMkLst>
            <pc:docMk/>
            <pc:sldMk cId="3283012382" sldId="559"/>
            <ac:inkMk id="59" creationId="{8191728A-6391-4424-97E9-9D875C21CABB}"/>
          </ac:inkMkLst>
        </pc:inkChg>
        <pc:inkChg chg="mod">
          <ac:chgData name="Sherif Khattab" userId="c83b1e15-36f3-4f46-aceb-05aac24c545e" providerId="ADAL" clId="{40561216-C3B6-4E03-B696-C2E8E46E1565}" dt="2021-03-02T14:55:58.333" v="441"/>
          <ac:inkMkLst>
            <pc:docMk/>
            <pc:sldMk cId="3283012382" sldId="559"/>
            <ac:inkMk id="61" creationId="{3873DDFB-3276-4A9C-A452-0E255D449AE0}"/>
          </ac:inkMkLst>
        </pc:inkChg>
        <pc:inkChg chg="mod">
          <ac:chgData name="Sherif Khattab" userId="c83b1e15-36f3-4f46-aceb-05aac24c545e" providerId="ADAL" clId="{40561216-C3B6-4E03-B696-C2E8E46E1565}" dt="2021-03-02T14:55:58.333" v="441"/>
          <ac:inkMkLst>
            <pc:docMk/>
            <pc:sldMk cId="3283012382" sldId="559"/>
            <ac:inkMk id="62" creationId="{6CA89F45-C596-4B44-8218-2E80CDFD9AC1}"/>
          </ac:inkMkLst>
        </pc:inkChg>
        <pc:inkChg chg="mod">
          <ac:chgData name="Sherif Khattab" userId="c83b1e15-36f3-4f46-aceb-05aac24c545e" providerId="ADAL" clId="{40561216-C3B6-4E03-B696-C2E8E46E1565}" dt="2021-03-02T14:55:58.333" v="441"/>
          <ac:inkMkLst>
            <pc:docMk/>
            <pc:sldMk cId="3283012382" sldId="559"/>
            <ac:inkMk id="63" creationId="{C0DC48F3-13CB-48CD-943B-D376DED3D452}"/>
          </ac:inkMkLst>
        </pc:inkChg>
        <pc:inkChg chg="mod">
          <ac:chgData name="Sherif Khattab" userId="c83b1e15-36f3-4f46-aceb-05aac24c545e" providerId="ADAL" clId="{40561216-C3B6-4E03-B696-C2E8E46E1565}" dt="2021-03-02T14:55:58.333" v="441"/>
          <ac:inkMkLst>
            <pc:docMk/>
            <pc:sldMk cId="3283012382" sldId="559"/>
            <ac:inkMk id="23552" creationId="{AD02388C-420C-4C10-A5B7-33825C4777B5}"/>
          </ac:inkMkLst>
        </pc:inkChg>
        <pc:inkChg chg="mod">
          <ac:chgData name="Sherif Khattab" userId="c83b1e15-36f3-4f46-aceb-05aac24c545e" providerId="ADAL" clId="{40561216-C3B6-4E03-B696-C2E8E46E1565}" dt="2021-03-02T14:55:58.333" v="441"/>
          <ac:inkMkLst>
            <pc:docMk/>
            <pc:sldMk cId="3283012382" sldId="559"/>
            <ac:inkMk id="23556" creationId="{B63716A9-A45C-49C7-8CC0-3310F6B827F6}"/>
          </ac:inkMkLst>
        </pc:inkChg>
        <pc:inkChg chg="mod">
          <ac:chgData name="Sherif Khattab" userId="c83b1e15-36f3-4f46-aceb-05aac24c545e" providerId="ADAL" clId="{40561216-C3B6-4E03-B696-C2E8E46E1565}" dt="2021-03-02T14:55:58.333" v="441"/>
          <ac:inkMkLst>
            <pc:docMk/>
            <pc:sldMk cId="3283012382" sldId="559"/>
            <ac:inkMk id="23558" creationId="{12438C2F-B2BE-423F-8FB0-A8B24276FAA9}"/>
          </ac:inkMkLst>
        </pc:inkChg>
        <pc:inkChg chg="mod">
          <ac:chgData name="Sherif Khattab" userId="c83b1e15-36f3-4f46-aceb-05aac24c545e" providerId="ADAL" clId="{40561216-C3B6-4E03-B696-C2E8E46E1565}" dt="2021-03-02T14:55:58.333" v="441"/>
          <ac:inkMkLst>
            <pc:docMk/>
            <pc:sldMk cId="3283012382" sldId="559"/>
            <ac:inkMk id="23559" creationId="{63236EA0-8781-4E1D-ACC7-D2AB2BA2975A}"/>
          </ac:inkMkLst>
        </pc:inkChg>
        <pc:inkChg chg="mod">
          <ac:chgData name="Sherif Khattab" userId="c83b1e15-36f3-4f46-aceb-05aac24c545e" providerId="ADAL" clId="{40561216-C3B6-4E03-B696-C2E8E46E1565}" dt="2021-03-02T14:55:58.333" v="441"/>
          <ac:inkMkLst>
            <pc:docMk/>
            <pc:sldMk cId="3283012382" sldId="559"/>
            <ac:inkMk id="23560" creationId="{8296C127-E688-4138-8B46-A545AA74759F}"/>
          </ac:inkMkLst>
        </pc:inkChg>
        <pc:inkChg chg="mod">
          <ac:chgData name="Sherif Khattab" userId="c83b1e15-36f3-4f46-aceb-05aac24c545e" providerId="ADAL" clId="{40561216-C3B6-4E03-B696-C2E8E46E1565}" dt="2021-03-02T14:55:58.333" v="441"/>
          <ac:inkMkLst>
            <pc:docMk/>
            <pc:sldMk cId="3283012382" sldId="559"/>
            <ac:inkMk id="23561" creationId="{27B15F83-7325-42D6-B559-2D057C3A0C3F}"/>
          </ac:inkMkLst>
        </pc:inkChg>
        <pc:inkChg chg="mod">
          <ac:chgData name="Sherif Khattab" userId="c83b1e15-36f3-4f46-aceb-05aac24c545e" providerId="ADAL" clId="{40561216-C3B6-4E03-B696-C2E8E46E1565}" dt="2021-03-02T14:55:58.333" v="441"/>
          <ac:inkMkLst>
            <pc:docMk/>
            <pc:sldMk cId="3283012382" sldId="559"/>
            <ac:inkMk id="23562" creationId="{41609FE5-F416-4C74-A5D0-5EFA0CF8EF70}"/>
          </ac:inkMkLst>
        </pc:inkChg>
        <pc:inkChg chg="mod">
          <ac:chgData name="Sherif Khattab" userId="c83b1e15-36f3-4f46-aceb-05aac24c545e" providerId="ADAL" clId="{40561216-C3B6-4E03-B696-C2E8E46E1565}" dt="2021-03-02T14:55:58.333" v="441"/>
          <ac:inkMkLst>
            <pc:docMk/>
            <pc:sldMk cId="3283012382" sldId="559"/>
            <ac:inkMk id="23564" creationId="{0479C8AE-E53D-4F3D-9A1F-0B3B4EF8E437}"/>
          </ac:inkMkLst>
        </pc:inkChg>
        <pc:inkChg chg="mod">
          <ac:chgData name="Sherif Khattab" userId="c83b1e15-36f3-4f46-aceb-05aac24c545e" providerId="ADAL" clId="{40561216-C3B6-4E03-B696-C2E8E46E1565}" dt="2021-03-02T14:55:58.333" v="441"/>
          <ac:inkMkLst>
            <pc:docMk/>
            <pc:sldMk cId="3283012382" sldId="559"/>
            <ac:inkMk id="23565" creationId="{7EA1AC65-0991-4EAD-9289-5B6967D4C6A4}"/>
          </ac:inkMkLst>
        </pc:inkChg>
        <pc:inkChg chg="mod">
          <ac:chgData name="Sherif Khattab" userId="c83b1e15-36f3-4f46-aceb-05aac24c545e" providerId="ADAL" clId="{40561216-C3B6-4E03-B696-C2E8E46E1565}" dt="2021-03-02T14:55:58.333" v="441"/>
          <ac:inkMkLst>
            <pc:docMk/>
            <pc:sldMk cId="3283012382" sldId="559"/>
            <ac:inkMk id="23567" creationId="{B964468F-11D4-4449-BD5D-D276B04321BD}"/>
          </ac:inkMkLst>
        </pc:inkChg>
        <pc:inkChg chg="mod">
          <ac:chgData name="Sherif Khattab" userId="c83b1e15-36f3-4f46-aceb-05aac24c545e" providerId="ADAL" clId="{40561216-C3B6-4E03-B696-C2E8E46E1565}" dt="2021-03-02T14:55:58.333" v="441"/>
          <ac:inkMkLst>
            <pc:docMk/>
            <pc:sldMk cId="3283012382" sldId="559"/>
            <ac:inkMk id="23568" creationId="{B0D8423F-0857-4468-8FB1-850C348CC062}"/>
          </ac:inkMkLst>
        </pc:inkChg>
        <pc:inkChg chg="mod">
          <ac:chgData name="Sherif Khattab" userId="c83b1e15-36f3-4f46-aceb-05aac24c545e" providerId="ADAL" clId="{40561216-C3B6-4E03-B696-C2E8E46E1565}" dt="2021-03-02T14:55:58.333" v="441"/>
          <ac:inkMkLst>
            <pc:docMk/>
            <pc:sldMk cId="3283012382" sldId="559"/>
            <ac:inkMk id="23569" creationId="{E089F2E3-45EA-486B-A260-E766EB2A0258}"/>
          </ac:inkMkLst>
        </pc:inkChg>
        <pc:inkChg chg="mod">
          <ac:chgData name="Sherif Khattab" userId="c83b1e15-36f3-4f46-aceb-05aac24c545e" providerId="ADAL" clId="{40561216-C3B6-4E03-B696-C2E8E46E1565}" dt="2021-03-02T14:55:58.333" v="441"/>
          <ac:inkMkLst>
            <pc:docMk/>
            <pc:sldMk cId="3283012382" sldId="559"/>
            <ac:inkMk id="23570" creationId="{C315644A-BBCC-4823-9005-14F1A7FDE1C2}"/>
          </ac:inkMkLst>
        </pc:inkChg>
        <pc:inkChg chg="mod">
          <ac:chgData name="Sherif Khattab" userId="c83b1e15-36f3-4f46-aceb-05aac24c545e" providerId="ADAL" clId="{40561216-C3B6-4E03-B696-C2E8E46E1565}" dt="2021-03-02T14:55:58.333" v="441"/>
          <ac:inkMkLst>
            <pc:docMk/>
            <pc:sldMk cId="3283012382" sldId="559"/>
            <ac:inkMk id="23571" creationId="{4A65A549-A8AD-4542-8C89-6269FF5866D1}"/>
          </ac:inkMkLst>
        </pc:inkChg>
        <pc:inkChg chg="mod">
          <ac:chgData name="Sherif Khattab" userId="c83b1e15-36f3-4f46-aceb-05aac24c545e" providerId="ADAL" clId="{40561216-C3B6-4E03-B696-C2E8E46E1565}" dt="2021-03-02T14:55:58.333" v="441"/>
          <ac:inkMkLst>
            <pc:docMk/>
            <pc:sldMk cId="3283012382" sldId="559"/>
            <ac:inkMk id="23572" creationId="{B9C4A1FB-67E2-4BED-9908-CDD670C3D085}"/>
          </ac:inkMkLst>
        </pc:inkChg>
        <pc:inkChg chg="mod">
          <ac:chgData name="Sherif Khattab" userId="c83b1e15-36f3-4f46-aceb-05aac24c545e" providerId="ADAL" clId="{40561216-C3B6-4E03-B696-C2E8E46E1565}" dt="2021-03-02T14:55:58.333" v="441"/>
          <ac:inkMkLst>
            <pc:docMk/>
            <pc:sldMk cId="3283012382" sldId="559"/>
            <ac:inkMk id="23574" creationId="{5080E0A9-56D7-4D4F-A195-E284339CA129}"/>
          </ac:inkMkLst>
        </pc:inkChg>
        <pc:inkChg chg="mod">
          <ac:chgData name="Sherif Khattab" userId="c83b1e15-36f3-4f46-aceb-05aac24c545e" providerId="ADAL" clId="{40561216-C3B6-4E03-B696-C2E8E46E1565}" dt="2021-03-02T14:55:58.333" v="441"/>
          <ac:inkMkLst>
            <pc:docMk/>
            <pc:sldMk cId="3283012382" sldId="559"/>
            <ac:inkMk id="23576" creationId="{D0BE1369-00A5-44C7-8452-53D1B39882EE}"/>
          </ac:inkMkLst>
        </pc:inkChg>
        <pc:inkChg chg="mod">
          <ac:chgData name="Sherif Khattab" userId="c83b1e15-36f3-4f46-aceb-05aac24c545e" providerId="ADAL" clId="{40561216-C3B6-4E03-B696-C2E8E46E1565}" dt="2021-03-02T14:55:58.333" v="441"/>
          <ac:inkMkLst>
            <pc:docMk/>
            <pc:sldMk cId="3283012382" sldId="559"/>
            <ac:inkMk id="23577" creationId="{43BAB690-6EB8-4D2F-9260-3E735FEB4B2D}"/>
          </ac:inkMkLst>
        </pc:inkChg>
        <pc:inkChg chg="mod">
          <ac:chgData name="Sherif Khattab" userId="c83b1e15-36f3-4f46-aceb-05aac24c545e" providerId="ADAL" clId="{40561216-C3B6-4E03-B696-C2E8E46E1565}" dt="2021-03-02T14:55:58.333" v="441"/>
          <ac:inkMkLst>
            <pc:docMk/>
            <pc:sldMk cId="3283012382" sldId="559"/>
            <ac:inkMk id="23578" creationId="{83315C3A-A95B-42AC-9D6D-979EB8D173B6}"/>
          </ac:inkMkLst>
        </pc:inkChg>
        <pc:inkChg chg="mod">
          <ac:chgData name="Sherif Khattab" userId="c83b1e15-36f3-4f46-aceb-05aac24c545e" providerId="ADAL" clId="{40561216-C3B6-4E03-B696-C2E8E46E1565}" dt="2021-03-02T14:55:58.333" v="441"/>
          <ac:inkMkLst>
            <pc:docMk/>
            <pc:sldMk cId="3283012382" sldId="559"/>
            <ac:inkMk id="23579" creationId="{E04171F8-E595-4689-B13C-72E0E4EF4978}"/>
          </ac:inkMkLst>
        </pc:inkChg>
        <pc:inkChg chg="mod">
          <ac:chgData name="Sherif Khattab" userId="c83b1e15-36f3-4f46-aceb-05aac24c545e" providerId="ADAL" clId="{40561216-C3B6-4E03-B696-C2E8E46E1565}" dt="2021-03-02T14:55:58.333" v="441"/>
          <ac:inkMkLst>
            <pc:docMk/>
            <pc:sldMk cId="3283012382" sldId="559"/>
            <ac:inkMk id="23580" creationId="{E8FD612D-4AE1-407E-90A1-CE8B0F7F65A7}"/>
          </ac:inkMkLst>
        </pc:inkChg>
        <pc:inkChg chg="mod">
          <ac:chgData name="Sherif Khattab" userId="c83b1e15-36f3-4f46-aceb-05aac24c545e" providerId="ADAL" clId="{40561216-C3B6-4E03-B696-C2E8E46E1565}" dt="2021-03-02T14:55:58.333" v="441"/>
          <ac:inkMkLst>
            <pc:docMk/>
            <pc:sldMk cId="3283012382" sldId="559"/>
            <ac:inkMk id="23581" creationId="{C8D3D5B6-B190-475B-BF38-91CC60C733FE}"/>
          </ac:inkMkLst>
        </pc:inkChg>
        <pc:inkChg chg="mod">
          <ac:chgData name="Sherif Khattab" userId="c83b1e15-36f3-4f46-aceb-05aac24c545e" providerId="ADAL" clId="{40561216-C3B6-4E03-B696-C2E8E46E1565}" dt="2021-03-02T14:55:58.333" v="441"/>
          <ac:inkMkLst>
            <pc:docMk/>
            <pc:sldMk cId="3283012382" sldId="559"/>
            <ac:inkMk id="23583" creationId="{EC8BF6A4-0F25-47DF-8764-D97275EAA475}"/>
          </ac:inkMkLst>
        </pc:inkChg>
        <pc:inkChg chg="mod">
          <ac:chgData name="Sherif Khattab" userId="c83b1e15-36f3-4f46-aceb-05aac24c545e" providerId="ADAL" clId="{40561216-C3B6-4E03-B696-C2E8E46E1565}" dt="2021-03-02T14:55:58.333" v="441"/>
          <ac:inkMkLst>
            <pc:docMk/>
            <pc:sldMk cId="3283012382" sldId="559"/>
            <ac:inkMk id="23584" creationId="{57D69971-0B46-4623-8A6B-3B3C85BCFF69}"/>
          </ac:inkMkLst>
        </pc:inkChg>
        <pc:inkChg chg="mod">
          <ac:chgData name="Sherif Khattab" userId="c83b1e15-36f3-4f46-aceb-05aac24c545e" providerId="ADAL" clId="{40561216-C3B6-4E03-B696-C2E8E46E1565}" dt="2021-03-02T14:55:58.333" v="441"/>
          <ac:inkMkLst>
            <pc:docMk/>
            <pc:sldMk cId="3283012382" sldId="559"/>
            <ac:inkMk id="23585" creationId="{F8FC187E-9EB1-4A50-98B4-087073282546}"/>
          </ac:inkMkLst>
        </pc:inkChg>
        <pc:inkChg chg="mod">
          <ac:chgData name="Sherif Khattab" userId="c83b1e15-36f3-4f46-aceb-05aac24c545e" providerId="ADAL" clId="{40561216-C3B6-4E03-B696-C2E8E46E1565}" dt="2021-03-02T14:55:58.333" v="441"/>
          <ac:inkMkLst>
            <pc:docMk/>
            <pc:sldMk cId="3283012382" sldId="559"/>
            <ac:inkMk id="23586" creationId="{1AFE1D24-554E-45CD-A400-2E8FC12D5A0D}"/>
          </ac:inkMkLst>
        </pc:inkChg>
        <pc:inkChg chg="mod">
          <ac:chgData name="Sherif Khattab" userId="c83b1e15-36f3-4f46-aceb-05aac24c545e" providerId="ADAL" clId="{40561216-C3B6-4E03-B696-C2E8E46E1565}" dt="2021-03-02T14:55:58.333" v="441"/>
          <ac:inkMkLst>
            <pc:docMk/>
            <pc:sldMk cId="3283012382" sldId="559"/>
            <ac:inkMk id="23587" creationId="{FE9728E1-CAAA-43DC-B604-C9D45BF1646D}"/>
          </ac:inkMkLst>
        </pc:inkChg>
        <pc:inkChg chg="mod">
          <ac:chgData name="Sherif Khattab" userId="c83b1e15-36f3-4f46-aceb-05aac24c545e" providerId="ADAL" clId="{40561216-C3B6-4E03-B696-C2E8E46E1565}" dt="2021-03-02T14:55:58.333" v="441"/>
          <ac:inkMkLst>
            <pc:docMk/>
            <pc:sldMk cId="3283012382" sldId="559"/>
            <ac:inkMk id="23589" creationId="{0A0BC15D-6427-44BD-B8C5-2F74D103D233}"/>
          </ac:inkMkLst>
        </pc:inkChg>
        <pc:inkChg chg="mod">
          <ac:chgData name="Sherif Khattab" userId="c83b1e15-36f3-4f46-aceb-05aac24c545e" providerId="ADAL" clId="{40561216-C3B6-4E03-B696-C2E8E46E1565}" dt="2021-03-02T14:55:58.333" v="441"/>
          <ac:inkMkLst>
            <pc:docMk/>
            <pc:sldMk cId="3283012382" sldId="559"/>
            <ac:inkMk id="23590" creationId="{761307AF-16E1-4780-B3AC-E42AB02AF571}"/>
          </ac:inkMkLst>
        </pc:inkChg>
        <pc:inkChg chg="mod">
          <ac:chgData name="Sherif Khattab" userId="c83b1e15-36f3-4f46-aceb-05aac24c545e" providerId="ADAL" clId="{40561216-C3B6-4E03-B696-C2E8E46E1565}" dt="2021-03-02T14:55:58.333" v="441"/>
          <ac:inkMkLst>
            <pc:docMk/>
            <pc:sldMk cId="3283012382" sldId="559"/>
            <ac:inkMk id="23591" creationId="{800D8CDC-FCE4-4FC1-B795-A774356CBB49}"/>
          </ac:inkMkLst>
        </pc:inkChg>
        <pc:inkChg chg="mod">
          <ac:chgData name="Sherif Khattab" userId="c83b1e15-36f3-4f46-aceb-05aac24c545e" providerId="ADAL" clId="{40561216-C3B6-4E03-B696-C2E8E46E1565}" dt="2021-03-02T14:55:58.333" v="441"/>
          <ac:inkMkLst>
            <pc:docMk/>
            <pc:sldMk cId="3283012382" sldId="559"/>
            <ac:inkMk id="23593" creationId="{F6F54656-A8DD-4BC4-B253-D21DE17A2BDA}"/>
          </ac:inkMkLst>
        </pc:inkChg>
        <pc:inkChg chg="mod">
          <ac:chgData name="Sherif Khattab" userId="c83b1e15-36f3-4f46-aceb-05aac24c545e" providerId="ADAL" clId="{40561216-C3B6-4E03-B696-C2E8E46E1565}" dt="2021-03-02T14:55:58.333" v="441"/>
          <ac:inkMkLst>
            <pc:docMk/>
            <pc:sldMk cId="3283012382" sldId="559"/>
            <ac:inkMk id="23594" creationId="{78465BA3-A56F-46C3-84B4-E748C9D8C4F7}"/>
          </ac:inkMkLst>
        </pc:inkChg>
        <pc:inkChg chg="mod">
          <ac:chgData name="Sherif Khattab" userId="c83b1e15-36f3-4f46-aceb-05aac24c545e" providerId="ADAL" clId="{40561216-C3B6-4E03-B696-C2E8E46E1565}" dt="2021-03-02T14:55:58.333" v="441"/>
          <ac:inkMkLst>
            <pc:docMk/>
            <pc:sldMk cId="3283012382" sldId="559"/>
            <ac:inkMk id="23595" creationId="{3413CC97-C44F-4613-A28F-BFAE2FF5B565}"/>
          </ac:inkMkLst>
        </pc:inkChg>
        <pc:inkChg chg="mod">
          <ac:chgData name="Sherif Khattab" userId="c83b1e15-36f3-4f46-aceb-05aac24c545e" providerId="ADAL" clId="{40561216-C3B6-4E03-B696-C2E8E46E1565}" dt="2021-03-02T14:55:58.333" v="441"/>
          <ac:inkMkLst>
            <pc:docMk/>
            <pc:sldMk cId="3283012382" sldId="559"/>
            <ac:inkMk id="23596" creationId="{000CE992-2847-4DC1-8887-BD414802BB14}"/>
          </ac:inkMkLst>
        </pc:inkChg>
        <pc:inkChg chg="mod">
          <ac:chgData name="Sherif Khattab" userId="c83b1e15-36f3-4f46-aceb-05aac24c545e" providerId="ADAL" clId="{40561216-C3B6-4E03-B696-C2E8E46E1565}" dt="2021-03-02T14:55:58.333" v="441"/>
          <ac:inkMkLst>
            <pc:docMk/>
            <pc:sldMk cId="3283012382" sldId="559"/>
            <ac:inkMk id="23597" creationId="{CD3FC1F9-0F83-44E8-9E65-5863FD267F26}"/>
          </ac:inkMkLst>
        </pc:inkChg>
        <pc:inkChg chg="mod">
          <ac:chgData name="Sherif Khattab" userId="c83b1e15-36f3-4f46-aceb-05aac24c545e" providerId="ADAL" clId="{40561216-C3B6-4E03-B696-C2E8E46E1565}" dt="2021-03-02T14:55:58.333" v="441"/>
          <ac:inkMkLst>
            <pc:docMk/>
            <pc:sldMk cId="3283012382" sldId="559"/>
            <ac:inkMk id="23598" creationId="{B74EE29C-272C-451D-824C-389F652DD6AC}"/>
          </ac:inkMkLst>
        </pc:inkChg>
        <pc:inkChg chg="mod">
          <ac:chgData name="Sherif Khattab" userId="c83b1e15-36f3-4f46-aceb-05aac24c545e" providerId="ADAL" clId="{40561216-C3B6-4E03-B696-C2E8E46E1565}" dt="2021-03-02T14:55:58.333" v="441"/>
          <ac:inkMkLst>
            <pc:docMk/>
            <pc:sldMk cId="3283012382" sldId="559"/>
            <ac:inkMk id="23599" creationId="{C42E0A56-A1DA-4DCB-B2B6-5DACFFE47D84}"/>
          </ac:inkMkLst>
        </pc:inkChg>
        <pc:inkChg chg="mod">
          <ac:chgData name="Sherif Khattab" userId="c83b1e15-36f3-4f46-aceb-05aac24c545e" providerId="ADAL" clId="{40561216-C3B6-4E03-B696-C2E8E46E1565}" dt="2021-03-02T14:55:58.333" v="441"/>
          <ac:inkMkLst>
            <pc:docMk/>
            <pc:sldMk cId="3283012382" sldId="559"/>
            <ac:inkMk id="23601" creationId="{4600B491-531D-4F6E-984B-B178D34304DB}"/>
          </ac:inkMkLst>
        </pc:inkChg>
        <pc:inkChg chg="mod">
          <ac:chgData name="Sherif Khattab" userId="c83b1e15-36f3-4f46-aceb-05aac24c545e" providerId="ADAL" clId="{40561216-C3B6-4E03-B696-C2E8E46E1565}" dt="2021-03-02T14:55:58.333" v="441"/>
          <ac:inkMkLst>
            <pc:docMk/>
            <pc:sldMk cId="3283012382" sldId="559"/>
            <ac:inkMk id="23602" creationId="{8590EC06-81B8-4E62-AD56-2D9C619CB4E8}"/>
          </ac:inkMkLst>
        </pc:inkChg>
        <pc:inkChg chg="mod">
          <ac:chgData name="Sherif Khattab" userId="c83b1e15-36f3-4f46-aceb-05aac24c545e" providerId="ADAL" clId="{40561216-C3B6-4E03-B696-C2E8E46E1565}" dt="2021-03-02T14:55:58.333" v="441"/>
          <ac:inkMkLst>
            <pc:docMk/>
            <pc:sldMk cId="3283012382" sldId="559"/>
            <ac:inkMk id="23603" creationId="{03F7B552-AE73-4E25-8F31-904011C9E0C4}"/>
          </ac:inkMkLst>
        </pc:inkChg>
        <pc:inkChg chg="mod">
          <ac:chgData name="Sherif Khattab" userId="c83b1e15-36f3-4f46-aceb-05aac24c545e" providerId="ADAL" clId="{40561216-C3B6-4E03-B696-C2E8E46E1565}" dt="2021-03-02T14:55:58.333" v="441"/>
          <ac:inkMkLst>
            <pc:docMk/>
            <pc:sldMk cId="3283012382" sldId="559"/>
            <ac:inkMk id="23604" creationId="{3FC31064-F965-406B-A00C-AB8E71B83EEB}"/>
          </ac:inkMkLst>
        </pc:inkChg>
        <pc:inkChg chg="mod">
          <ac:chgData name="Sherif Khattab" userId="c83b1e15-36f3-4f46-aceb-05aac24c545e" providerId="ADAL" clId="{40561216-C3B6-4E03-B696-C2E8E46E1565}" dt="2021-03-02T14:55:58.333" v="441"/>
          <ac:inkMkLst>
            <pc:docMk/>
            <pc:sldMk cId="3283012382" sldId="559"/>
            <ac:inkMk id="23605" creationId="{BA80DF44-2335-4B14-BC94-240A38AC9B9A}"/>
          </ac:inkMkLst>
        </pc:inkChg>
        <pc:inkChg chg="mod">
          <ac:chgData name="Sherif Khattab" userId="c83b1e15-36f3-4f46-aceb-05aac24c545e" providerId="ADAL" clId="{40561216-C3B6-4E03-B696-C2E8E46E1565}" dt="2021-03-02T14:55:58.333" v="441"/>
          <ac:inkMkLst>
            <pc:docMk/>
            <pc:sldMk cId="3283012382" sldId="559"/>
            <ac:inkMk id="23606" creationId="{7177B574-128A-4148-8516-BF3A12E8EF37}"/>
          </ac:inkMkLst>
        </pc:inkChg>
        <pc:inkChg chg="mod">
          <ac:chgData name="Sherif Khattab" userId="c83b1e15-36f3-4f46-aceb-05aac24c545e" providerId="ADAL" clId="{40561216-C3B6-4E03-B696-C2E8E46E1565}" dt="2021-03-02T14:55:58.333" v="441"/>
          <ac:inkMkLst>
            <pc:docMk/>
            <pc:sldMk cId="3283012382" sldId="559"/>
            <ac:inkMk id="23608" creationId="{BA6A7D11-EF81-45BF-AA2C-83A7517795B6}"/>
          </ac:inkMkLst>
        </pc:inkChg>
        <pc:inkChg chg="mod">
          <ac:chgData name="Sherif Khattab" userId="c83b1e15-36f3-4f46-aceb-05aac24c545e" providerId="ADAL" clId="{40561216-C3B6-4E03-B696-C2E8E46E1565}" dt="2021-03-02T14:55:58.333" v="441"/>
          <ac:inkMkLst>
            <pc:docMk/>
            <pc:sldMk cId="3283012382" sldId="559"/>
            <ac:inkMk id="23609" creationId="{F2CCC1AD-B6A2-4AE2-B407-C08CF6614221}"/>
          </ac:inkMkLst>
        </pc:inkChg>
        <pc:inkChg chg="del mod">
          <ac:chgData name="Sherif Khattab" userId="c83b1e15-36f3-4f46-aceb-05aac24c545e" providerId="ADAL" clId="{40561216-C3B6-4E03-B696-C2E8E46E1565}" dt="2021-03-02T14:55:58.196" v="410"/>
          <ac:inkMkLst>
            <pc:docMk/>
            <pc:sldMk cId="3283012382" sldId="559"/>
            <ac:inkMk id="23610" creationId="{3E34209D-E281-4CD5-914A-A4533596149C}"/>
          </ac:inkMkLst>
        </pc:inkChg>
        <pc:inkChg chg="del mod">
          <ac:chgData name="Sherif Khattab" userId="c83b1e15-36f3-4f46-aceb-05aac24c545e" providerId="ADAL" clId="{40561216-C3B6-4E03-B696-C2E8E46E1565}" dt="2021-03-02T14:55:58.289" v="430"/>
          <ac:inkMkLst>
            <pc:docMk/>
            <pc:sldMk cId="3283012382" sldId="559"/>
            <ac:inkMk id="23611" creationId="{B7A2D2D7-D75E-428C-95C6-00440C5C943D}"/>
          </ac:inkMkLst>
        </pc:inkChg>
        <pc:inkChg chg="del mod">
          <ac:chgData name="Sherif Khattab" userId="c83b1e15-36f3-4f46-aceb-05aac24c545e" providerId="ADAL" clId="{40561216-C3B6-4E03-B696-C2E8E46E1565}" dt="2021-03-02T14:55:58.190" v="409"/>
          <ac:inkMkLst>
            <pc:docMk/>
            <pc:sldMk cId="3283012382" sldId="559"/>
            <ac:inkMk id="23612" creationId="{26AF0E91-A159-4BC6-BCB4-C91EF1ED0ED6}"/>
          </ac:inkMkLst>
        </pc:inkChg>
        <pc:inkChg chg="del mod">
          <ac:chgData name="Sherif Khattab" userId="c83b1e15-36f3-4f46-aceb-05aac24c545e" providerId="ADAL" clId="{40561216-C3B6-4E03-B696-C2E8E46E1565}" dt="2021-03-02T14:55:58.166" v="404"/>
          <ac:inkMkLst>
            <pc:docMk/>
            <pc:sldMk cId="3283012382" sldId="559"/>
            <ac:inkMk id="23613" creationId="{2469BD39-75EF-494D-8C4E-A483A92377E7}"/>
          </ac:inkMkLst>
        </pc:inkChg>
        <pc:inkChg chg="del mod">
          <ac:chgData name="Sherif Khattab" userId="c83b1e15-36f3-4f46-aceb-05aac24c545e" providerId="ADAL" clId="{40561216-C3B6-4E03-B696-C2E8E46E1565}" dt="2021-03-02T14:55:58.293" v="431"/>
          <ac:inkMkLst>
            <pc:docMk/>
            <pc:sldMk cId="3283012382" sldId="559"/>
            <ac:inkMk id="23614" creationId="{E97D3BC2-502B-4A90-8A64-126AA52F761D}"/>
          </ac:inkMkLst>
        </pc:inkChg>
        <pc:inkChg chg="del mod">
          <ac:chgData name="Sherif Khattab" userId="c83b1e15-36f3-4f46-aceb-05aac24c545e" providerId="ADAL" clId="{40561216-C3B6-4E03-B696-C2E8E46E1565}" dt="2021-03-02T14:55:58.224" v="414"/>
          <ac:inkMkLst>
            <pc:docMk/>
            <pc:sldMk cId="3283012382" sldId="559"/>
            <ac:inkMk id="23615" creationId="{2B0D0797-9EEE-4D91-AF8D-E8FBFB4E297B}"/>
          </ac:inkMkLst>
        </pc:inkChg>
        <pc:inkChg chg="del mod">
          <ac:chgData name="Sherif Khattab" userId="c83b1e15-36f3-4f46-aceb-05aac24c545e" providerId="ADAL" clId="{40561216-C3B6-4E03-B696-C2E8E46E1565}" dt="2021-03-02T14:55:58.266" v="424"/>
          <ac:inkMkLst>
            <pc:docMk/>
            <pc:sldMk cId="3283012382" sldId="559"/>
            <ac:inkMk id="23616" creationId="{86AA7C6B-FD04-47DE-BE82-A904A93543C0}"/>
          </ac:inkMkLst>
        </pc:inkChg>
        <pc:inkChg chg="del mod">
          <ac:chgData name="Sherif Khattab" userId="c83b1e15-36f3-4f46-aceb-05aac24c545e" providerId="ADAL" clId="{40561216-C3B6-4E03-B696-C2E8E46E1565}" dt="2021-03-02T14:55:58.270" v="425"/>
          <ac:inkMkLst>
            <pc:docMk/>
            <pc:sldMk cId="3283012382" sldId="559"/>
            <ac:inkMk id="23618" creationId="{7885FCFD-9E51-4798-937D-FC677012C7A3}"/>
          </ac:inkMkLst>
        </pc:inkChg>
        <pc:inkChg chg="del mod">
          <ac:chgData name="Sherif Khattab" userId="c83b1e15-36f3-4f46-aceb-05aac24c545e" providerId="ADAL" clId="{40561216-C3B6-4E03-B696-C2E8E46E1565}" dt="2021-03-02T14:55:58.114" v="395"/>
          <ac:inkMkLst>
            <pc:docMk/>
            <pc:sldMk cId="3283012382" sldId="559"/>
            <ac:inkMk id="23619" creationId="{79D41083-0D19-4C14-82F6-CD13C5D9C693}"/>
          </ac:inkMkLst>
        </pc:inkChg>
        <pc:inkChg chg="del mod">
          <ac:chgData name="Sherif Khattab" userId="c83b1e15-36f3-4f46-aceb-05aac24c545e" providerId="ADAL" clId="{40561216-C3B6-4E03-B696-C2E8E46E1565}" dt="2021-03-02T14:55:58.103" v="394"/>
          <ac:inkMkLst>
            <pc:docMk/>
            <pc:sldMk cId="3283012382" sldId="559"/>
            <ac:inkMk id="23620" creationId="{24B119B8-5039-4266-AC48-9D21FCF3E307}"/>
          </ac:inkMkLst>
        </pc:inkChg>
        <pc:inkChg chg="del mod">
          <ac:chgData name="Sherif Khattab" userId="c83b1e15-36f3-4f46-aceb-05aac24c545e" providerId="ADAL" clId="{40561216-C3B6-4E03-B696-C2E8E46E1565}" dt="2021-03-02T14:55:58.317" v="438"/>
          <ac:inkMkLst>
            <pc:docMk/>
            <pc:sldMk cId="3283012382" sldId="559"/>
            <ac:inkMk id="23621" creationId="{6D7BD5D4-E73B-43DC-80EE-EB90A1C33750}"/>
          </ac:inkMkLst>
        </pc:inkChg>
        <pc:inkChg chg="del mod">
          <ac:chgData name="Sherif Khattab" userId="c83b1e15-36f3-4f46-aceb-05aac24c545e" providerId="ADAL" clId="{40561216-C3B6-4E03-B696-C2E8E46E1565}" dt="2021-03-02T14:55:58.320" v="439"/>
          <ac:inkMkLst>
            <pc:docMk/>
            <pc:sldMk cId="3283012382" sldId="559"/>
            <ac:inkMk id="23622" creationId="{4D4EAF63-EE39-4E18-9659-6169D13CA5C8}"/>
          </ac:inkMkLst>
        </pc:inkChg>
        <pc:inkChg chg="del mod">
          <ac:chgData name="Sherif Khattab" userId="c83b1e15-36f3-4f46-aceb-05aac24c545e" providerId="ADAL" clId="{40561216-C3B6-4E03-B696-C2E8E46E1565}" dt="2021-03-02T14:55:58.077" v="391"/>
          <ac:inkMkLst>
            <pc:docMk/>
            <pc:sldMk cId="3283012382" sldId="559"/>
            <ac:inkMk id="23624" creationId="{D419C405-99F4-4F0D-9F98-C40C001FA051}"/>
          </ac:inkMkLst>
        </pc:inkChg>
        <pc:inkChg chg="del mod">
          <ac:chgData name="Sherif Khattab" userId="c83b1e15-36f3-4f46-aceb-05aac24c545e" providerId="ADAL" clId="{40561216-C3B6-4E03-B696-C2E8E46E1565}" dt="2021-03-02T14:55:58.201" v="411"/>
          <ac:inkMkLst>
            <pc:docMk/>
            <pc:sldMk cId="3283012382" sldId="559"/>
            <ac:inkMk id="23625" creationId="{A9DB4019-7694-44E2-A1C8-EF5452E86B18}"/>
          </ac:inkMkLst>
        </pc:inkChg>
        <pc:inkChg chg="del mod">
          <ac:chgData name="Sherif Khattab" userId="c83b1e15-36f3-4f46-aceb-05aac24c545e" providerId="ADAL" clId="{40561216-C3B6-4E03-B696-C2E8E46E1565}" dt="2021-03-02T14:55:58.314" v="437"/>
          <ac:inkMkLst>
            <pc:docMk/>
            <pc:sldMk cId="3283012382" sldId="559"/>
            <ac:inkMk id="23626" creationId="{C04CDA8C-2567-4A9F-8A27-EB6631A00C21}"/>
          </ac:inkMkLst>
        </pc:inkChg>
        <pc:inkChg chg="del mod">
          <ac:chgData name="Sherif Khattab" userId="c83b1e15-36f3-4f46-aceb-05aac24c545e" providerId="ADAL" clId="{40561216-C3B6-4E03-B696-C2E8E46E1565}" dt="2021-03-02T14:55:58.072" v="390"/>
          <ac:inkMkLst>
            <pc:docMk/>
            <pc:sldMk cId="3283012382" sldId="559"/>
            <ac:inkMk id="23628" creationId="{824341E5-890B-407F-B1BE-9B78A2A9E2B4}"/>
          </ac:inkMkLst>
        </pc:inkChg>
        <pc:inkChg chg="del mod">
          <ac:chgData name="Sherif Khattab" userId="c83b1e15-36f3-4f46-aceb-05aac24c545e" providerId="ADAL" clId="{40561216-C3B6-4E03-B696-C2E8E46E1565}" dt="2021-03-02T14:55:58.083" v="392"/>
          <ac:inkMkLst>
            <pc:docMk/>
            <pc:sldMk cId="3283012382" sldId="559"/>
            <ac:inkMk id="23629" creationId="{8BE513DE-0C6E-47B3-9970-4D0D1E305B21}"/>
          </ac:inkMkLst>
        </pc:inkChg>
        <pc:inkChg chg="del mod">
          <ac:chgData name="Sherif Khattab" userId="c83b1e15-36f3-4f46-aceb-05aac24c545e" providerId="ADAL" clId="{40561216-C3B6-4E03-B696-C2E8E46E1565}" dt="2021-03-02T14:55:58.149" v="401"/>
          <ac:inkMkLst>
            <pc:docMk/>
            <pc:sldMk cId="3283012382" sldId="559"/>
            <ac:inkMk id="23630" creationId="{EC82A30E-FFDC-47C5-87E3-9388A7B5B046}"/>
          </ac:inkMkLst>
        </pc:inkChg>
        <pc:inkChg chg="del mod">
          <ac:chgData name="Sherif Khattab" userId="c83b1e15-36f3-4f46-aceb-05aac24c545e" providerId="ADAL" clId="{40561216-C3B6-4E03-B696-C2E8E46E1565}" dt="2021-03-02T14:55:58.228" v="415"/>
          <ac:inkMkLst>
            <pc:docMk/>
            <pc:sldMk cId="3283012382" sldId="559"/>
            <ac:inkMk id="23631" creationId="{0FE3A3DE-45F3-469A-980B-10731851D126}"/>
          </ac:inkMkLst>
        </pc:inkChg>
        <pc:inkChg chg="del mod">
          <ac:chgData name="Sherif Khattab" userId="c83b1e15-36f3-4f46-aceb-05aac24c545e" providerId="ADAL" clId="{40561216-C3B6-4E03-B696-C2E8E46E1565}" dt="2021-03-02T14:55:58.274" v="426"/>
          <ac:inkMkLst>
            <pc:docMk/>
            <pc:sldMk cId="3283012382" sldId="559"/>
            <ac:inkMk id="23632" creationId="{0F2CE510-9FBD-49AC-8B30-FD52B2C9709C}"/>
          </ac:inkMkLst>
        </pc:inkChg>
        <pc:inkChg chg="del mod">
          <ac:chgData name="Sherif Khattab" userId="c83b1e15-36f3-4f46-aceb-05aac24c545e" providerId="ADAL" clId="{40561216-C3B6-4E03-B696-C2E8E46E1565}" dt="2021-03-02T14:55:58.132" v="398"/>
          <ac:inkMkLst>
            <pc:docMk/>
            <pc:sldMk cId="3283012382" sldId="559"/>
            <ac:inkMk id="23634" creationId="{39367AD8-5239-461A-8039-12F379453AF5}"/>
          </ac:inkMkLst>
        </pc:inkChg>
        <pc:inkChg chg="del mod">
          <ac:chgData name="Sherif Khattab" userId="c83b1e15-36f3-4f46-aceb-05aac24c545e" providerId="ADAL" clId="{40561216-C3B6-4E03-B696-C2E8E46E1565}" dt="2021-03-02T14:55:58.089" v="393"/>
          <ac:inkMkLst>
            <pc:docMk/>
            <pc:sldMk cId="3283012382" sldId="559"/>
            <ac:inkMk id="23635" creationId="{D75C35D5-6EAF-4D2F-9125-85118AE3B449}"/>
          </ac:inkMkLst>
        </pc:inkChg>
        <pc:inkChg chg="del mod">
          <ac:chgData name="Sherif Khattab" userId="c83b1e15-36f3-4f46-aceb-05aac24c545e" providerId="ADAL" clId="{40561216-C3B6-4E03-B696-C2E8E46E1565}" dt="2021-03-02T14:55:58.218" v="413"/>
          <ac:inkMkLst>
            <pc:docMk/>
            <pc:sldMk cId="3283012382" sldId="559"/>
            <ac:inkMk id="23636" creationId="{353DBCFD-1E6D-4A02-B8E9-62C8F6213BA5}"/>
          </ac:inkMkLst>
        </pc:inkChg>
        <pc:inkChg chg="del mod">
          <ac:chgData name="Sherif Khattab" userId="c83b1e15-36f3-4f46-aceb-05aac24c545e" providerId="ADAL" clId="{40561216-C3B6-4E03-B696-C2E8E46E1565}" dt="2021-03-02T14:55:58.310" v="436"/>
          <ac:inkMkLst>
            <pc:docMk/>
            <pc:sldMk cId="3283012382" sldId="559"/>
            <ac:inkMk id="23637" creationId="{83EED6AE-2F58-4157-BCF9-A04D0A3CCE0E}"/>
          </ac:inkMkLst>
        </pc:inkChg>
        <pc:inkChg chg="del mod">
          <ac:chgData name="Sherif Khattab" userId="c83b1e15-36f3-4f46-aceb-05aac24c545e" providerId="ADAL" clId="{40561216-C3B6-4E03-B696-C2E8E46E1565}" dt="2021-03-02T14:55:58.138" v="399"/>
          <ac:inkMkLst>
            <pc:docMk/>
            <pc:sldMk cId="3283012382" sldId="559"/>
            <ac:inkMk id="23638" creationId="{95A62852-829F-4938-A7CD-BC8BE244C23B}"/>
          </ac:inkMkLst>
        </pc:inkChg>
        <pc:inkChg chg="del mod">
          <ac:chgData name="Sherif Khattab" userId="c83b1e15-36f3-4f46-aceb-05aac24c545e" providerId="ADAL" clId="{40561216-C3B6-4E03-B696-C2E8E46E1565}" dt="2021-03-02T14:55:58.169" v="405"/>
          <ac:inkMkLst>
            <pc:docMk/>
            <pc:sldMk cId="3283012382" sldId="559"/>
            <ac:inkMk id="23639" creationId="{C1893F75-521C-4191-ADE3-54E61C603FFB}"/>
          </ac:inkMkLst>
        </pc:inkChg>
        <pc:inkChg chg="del mod">
          <ac:chgData name="Sherif Khattab" userId="c83b1e15-36f3-4f46-aceb-05aac24c545e" providerId="ADAL" clId="{40561216-C3B6-4E03-B696-C2E8E46E1565}" dt="2021-03-02T14:55:58.297" v="432"/>
          <ac:inkMkLst>
            <pc:docMk/>
            <pc:sldMk cId="3283012382" sldId="559"/>
            <ac:inkMk id="23640" creationId="{5771F703-5DC7-4AE6-AEB3-12B9F3D35312}"/>
          </ac:inkMkLst>
        </pc:inkChg>
        <pc:inkChg chg="del mod">
          <ac:chgData name="Sherif Khattab" userId="c83b1e15-36f3-4f46-aceb-05aac24c545e" providerId="ADAL" clId="{40561216-C3B6-4E03-B696-C2E8E46E1565}" dt="2021-03-02T14:55:58.185" v="408"/>
          <ac:inkMkLst>
            <pc:docMk/>
            <pc:sldMk cId="3283012382" sldId="559"/>
            <ac:inkMk id="23641" creationId="{9A2A94DF-3D7E-4EED-B604-5D8B817342D6}"/>
          </ac:inkMkLst>
        </pc:inkChg>
        <pc:inkChg chg="del mod">
          <ac:chgData name="Sherif Khattab" userId="c83b1e15-36f3-4f46-aceb-05aac24c545e" providerId="ADAL" clId="{40561216-C3B6-4E03-B696-C2E8E46E1565}" dt="2021-03-02T14:55:58.250" v="420"/>
          <ac:inkMkLst>
            <pc:docMk/>
            <pc:sldMk cId="3283012382" sldId="559"/>
            <ac:inkMk id="23642" creationId="{584289BE-C536-48B0-A5C3-93147F9B5CFD}"/>
          </ac:inkMkLst>
        </pc:inkChg>
        <pc:inkChg chg="del mod">
          <ac:chgData name="Sherif Khattab" userId="c83b1e15-36f3-4f46-aceb-05aac24c545e" providerId="ADAL" clId="{40561216-C3B6-4E03-B696-C2E8E46E1565}" dt="2021-03-02T14:55:58.333" v="441"/>
          <ac:inkMkLst>
            <pc:docMk/>
            <pc:sldMk cId="3283012382" sldId="559"/>
            <ac:inkMk id="23643" creationId="{E9DA26D0-0603-4013-B1FC-7913D6E83285}"/>
          </ac:inkMkLst>
        </pc:inkChg>
        <pc:inkChg chg="del mod">
          <ac:chgData name="Sherif Khattab" userId="c83b1e15-36f3-4f46-aceb-05aac24c545e" providerId="ADAL" clId="{40561216-C3B6-4E03-B696-C2E8E46E1565}" dt="2021-03-02T14:55:58.209" v="412"/>
          <ac:inkMkLst>
            <pc:docMk/>
            <pc:sldMk cId="3283012382" sldId="559"/>
            <ac:inkMk id="23644" creationId="{9CABADF0-6AAD-4A09-B71F-7EFD9B3CCEA3}"/>
          </ac:inkMkLst>
        </pc:inkChg>
        <pc:inkChg chg="del mod">
          <ac:chgData name="Sherif Khattab" userId="c83b1e15-36f3-4f46-aceb-05aac24c545e" providerId="ADAL" clId="{40561216-C3B6-4E03-B696-C2E8E46E1565}" dt="2021-03-02T14:55:58.327" v="440"/>
          <ac:inkMkLst>
            <pc:docMk/>
            <pc:sldMk cId="3283012382" sldId="559"/>
            <ac:inkMk id="23645" creationId="{649AA80D-2452-4822-8F19-4001909D7429}"/>
          </ac:inkMkLst>
        </pc:inkChg>
        <pc:inkChg chg="del mod">
          <ac:chgData name="Sherif Khattab" userId="c83b1e15-36f3-4f46-aceb-05aac24c545e" providerId="ADAL" clId="{40561216-C3B6-4E03-B696-C2E8E46E1565}" dt="2021-03-02T14:55:58.253" v="421"/>
          <ac:inkMkLst>
            <pc:docMk/>
            <pc:sldMk cId="3283012382" sldId="559"/>
            <ac:inkMk id="23646" creationId="{87B366E5-7624-47F3-A592-581796E12957}"/>
          </ac:inkMkLst>
        </pc:inkChg>
        <pc:inkChg chg="del mod">
          <ac:chgData name="Sherif Khattab" userId="c83b1e15-36f3-4f46-aceb-05aac24c545e" providerId="ADAL" clId="{40561216-C3B6-4E03-B696-C2E8E46E1565}" dt="2021-03-02T14:55:58.304" v="434"/>
          <ac:inkMkLst>
            <pc:docMk/>
            <pc:sldMk cId="3283012382" sldId="559"/>
            <ac:inkMk id="23648" creationId="{3F89BC67-AB21-4050-9493-6CA93740F5F8}"/>
          </ac:inkMkLst>
        </pc:inkChg>
        <pc:inkChg chg="del mod">
          <ac:chgData name="Sherif Khattab" userId="c83b1e15-36f3-4f46-aceb-05aac24c545e" providerId="ADAL" clId="{40561216-C3B6-4E03-B696-C2E8E46E1565}" dt="2021-03-02T14:55:58.126" v="397"/>
          <ac:inkMkLst>
            <pc:docMk/>
            <pc:sldMk cId="3283012382" sldId="559"/>
            <ac:inkMk id="23649" creationId="{B2C35B3E-1E36-4705-B4A3-28616001D1F4}"/>
          </ac:inkMkLst>
        </pc:inkChg>
        <pc:inkChg chg="del mod">
          <ac:chgData name="Sherif Khattab" userId="c83b1e15-36f3-4f46-aceb-05aac24c545e" providerId="ADAL" clId="{40561216-C3B6-4E03-B696-C2E8E46E1565}" dt="2021-03-02T14:55:58.262" v="423"/>
          <ac:inkMkLst>
            <pc:docMk/>
            <pc:sldMk cId="3283012382" sldId="559"/>
            <ac:inkMk id="23650" creationId="{BE0BDF15-3B86-4510-92D9-8E02FFE272AF}"/>
          </ac:inkMkLst>
        </pc:inkChg>
        <pc:inkChg chg="del mod">
          <ac:chgData name="Sherif Khattab" userId="c83b1e15-36f3-4f46-aceb-05aac24c545e" providerId="ADAL" clId="{40561216-C3B6-4E03-B696-C2E8E46E1565}" dt="2021-03-02T14:55:58.285" v="429"/>
          <ac:inkMkLst>
            <pc:docMk/>
            <pc:sldMk cId="3283012382" sldId="559"/>
            <ac:inkMk id="23651" creationId="{C741CB12-32FC-4B89-A891-3987A6E6647D}"/>
          </ac:inkMkLst>
        </pc:inkChg>
        <pc:inkChg chg="del mod">
          <ac:chgData name="Sherif Khattab" userId="c83b1e15-36f3-4f46-aceb-05aac24c545e" providerId="ADAL" clId="{40561216-C3B6-4E03-B696-C2E8E46E1565}" dt="2021-03-02T14:55:58.233" v="416"/>
          <ac:inkMkLst>
            <pc:docMk/>
            <pc:sldMk cId="3283012382" sldId="559"/>
            <ac:inkMk id="23652" creationId="{097A411A-2F8F-4EDF-A93C-A1916E46CE58}"/>
          </ac:inkMkLst>
        </pc:inkChg>
        <pc:inkChg chg="del">
          <ac:chgData name="Sherif Khattab" userId="c83b1e15-36f3-4f46-aceb-05aac24c545e" providerId="ADAL" clId="{40561216-C3B6-4E03-B696-C2E8E46E1565}" dt="2021-03-02T14:55:58.058" v="389"/>
          <ac:inkMkLst>
            <pc:docMk/>
            <pc:sldMk cId="3283012382" sldId="559"/>
            <ac:inkMk id="23654" creationId="{0CDA8FA7-3F42-425F-B69F-09FE422E6C20}"/>
          </ac:inkMkLst>
        </pc:inkChg>
        <pc:inkChg chg="del mod">
          <ac:chgData name="Sherif Khattab" userId="c83b1e15-36f3-4f46-aceb-05aac24c545e" providerId="ADAL" clId="{40561216-C3B6-4E03-B696-C2E8E46E1565}" dt="2021-03-02T14:55:58.119" v="396"/>
          <ac:inkMkLst>
            <pc:docMk/>
            <pc:sldMk cId="3283012382" sldId="559"/>
            <ac:inkMk id="23655" creationId="{74C0E38C-8C81-4F69-B2AF-AD53E6E6D970}"/>
          </ac:inkMkLst>
        </pc:inkChg>
        <pc:inkChg chg="del mod">
          <ac:chgData name="Sherif Khattab" userId="c83b1e15-36f3-4f46-aceb-05aac24c545e" providerId="ADAL" clId="{40561216-C3B6-4E03-B696-C2E8E46E1565}" dt="2021-03-02T14:55:58.238" v="417"/>
          <ac:inkMkLst>
            <pc:docMk/>
            <pc:sldMk cId="3283012382" sldId="559"/>
            <ac:inkMk id="23656" creationId="{85585060-B696-4403-8C88-50A6053DBD02}"/>
          </ac:inkMkLst>
        </pc:inkChg>
        <pc:inkChg chg="del mod">
          <ac:chgData name="Sherif Khattab" userId="c83b1e15-36f3-4f46-aceb-05aac24c545e" providerId="ADAL" clId="{40561216-C3B6-4E03-B696-C2E8E46E1565}" dt="2021-03-02T14:55:58.142" v="400"/>
          <ac:inkMkLst>
            <pc:docMk/>
            <pc:sldMk cId="3283012382" sldId="559"/>
            <ac:inkMk id="23657" creationId="{9236DFEA-42B0-4A18-8DB8-43023CBA1AAF}"/>
          </ac:inkMkLst>
        </pc:inkChg>
        <pc:inkChg chg="del mod">
          <ac:chgData name="Sherif Khattab" userId="c83b1e15-36f3-4f46-aceb-05aac24c545e" providerId="ADAL" clId="{40561216-C3B6-4E03-B696-C2E8E46E1565}" dt="2021-03-02T14:55:58.300" v="433"/>
          <ac:inkMkLst>
            <pc:docMk/>
            <pc:sldMk cId="3283012382" sldId="559"/>
            <ac:inkMk id="23658" creationId="{BE3E7B86-3514-4C72-91AF-4648475E24F2}"/>
          </ac:inkMkLst>
        </pc:inkChg>
        <pc:inkChg chg="del mod">
          <ac:chgData name="Sherif Khattab" userId="c83b1e15-36f3-4f46-aceb-05aac24c545e" providerId="ADAL" clId="{40561216-C3B6-4E03-B696-C2E8E46E1565}" dt="2021-03-02T14:55:58.245" v="419"/>
          <ac:inkMkLst>
            <pc:docMk/>
            <pc:sldMk cId="3283012382" sldId="559"/>
            <ac:inkMk id="23660" creationId="{EB9F504E-52DF-4A05-AB88-BDF5876CA8B9}"/>
          </ac:inkMkLst>
        </pc:inkChg>
        <pc:inkChg chg="del mod">
          <ac:chgData name="Sherif Khattab" userId="c83b1e15-36f3-4f46-aceb-05aac24c545e" providerId="ADAL" clId="{40561216-C3B6-4E03-B696-C2E8E46E1565}" dt="2021-03-02T14:55:58.179" v="407"/>
          <ac:inkMkLst>
            <pc:docMk/>
            <pc:sldMk cId="3283012382" sldId="559"/>
            <ac:inkMk id="23661" creationId="{C9612645-0493-443C-9C82-A267BE047D35}"/>
          </ac:inkMkLst>
        </pc:inkChg>
        <pc:inkChg chg="del mod">
          <ac:chgData name="Sherif Khattab" userId="c83b1e15-36f3-4f46-aceb-05aac24c545e" providerId="ADAL" clId="{40561216-C3B6-4E03-B696-C2E8E46E1565}" dt="2021-03-02T14:55:58.155" v="402"/>
          <ac:inkMkLst>
            <pc:docMk/>
            <pc:sldMk cId="3283012382" sldId="559"/>
            <ac:inkMk id="23663" creationId="{1A305F40-A5CC-4159-81BE-FDAA1BBA2F6E}"/>
          </ac:inkMkLst>
        </pc:inkChg>
        <pc:inkChg chg="del mod">
          <ac:chgData name="Sherif Khattab" userId="c83b1e15-36f3-4f46-aceb-05aac24c545e" providerId="ADAL" clId="{40561216-C3B6-4E03-B696-C2E8E46E1565}" dt="2021-03-02T14:55:58.160" v="403"/>
          <ac:inkMkLst>
            <pc:docMk/>
            <pc:sldMk cId="3283012382" sldId="559"/>
            <ac:inkMk id="23664" creationId="{1ADA5D77-6340-4E01-B50B-6A36D3D89303}"/>
          </ac:inkMkLst>
        </pc:inkChg>
        <pc:inkChg chg="del mod">
          <ac:chgData name="Sherif Khattab" userId="c83b1e15-36f3-4f46-aceb-05aac24c545e" providerId="ADAL" clId="{40561216-C3B6-4E03-B696-C2E8E46E1565}" dt="2021-03-02T14:55:58.258" v="422"/>
          <ac:inkMkLst>
            <pc:docMk/>
            <pc:sldMk cId="3283012382" sldId="559"/>
            <ac:inkMk id="23665" creationId="{12E5FF45-7656-41A0-B8DD-C442FEAF547C}"/>
          </ac:inkMkLst>
        </pc:inkChg>
        <pc:inkChg chg="del mod">
          <ac:chgData name="Sherif Khattab" userId="c83b1e15-36f3-4f46-aceb-05aac24c545e" providerId="ADAL" clId="{40561216-C3B6-4E03-B696-C2E8E46E1565}" dt="2021-03-02T14:55:58.278" v="427"/>
          <ac:inkMkLst>
            <pc:docMk/>
            <pc:sldMk cId="3283012382" sldId="559"/>
            <ac:inkMk id="23666" creationId="{056077FF-F297-49EF-B3D4-BBE7B44D0D1F}"/>
          </ac:inkMkLst>
        </pc:inkChg>
        <pc:inkChg chg="del mod">
          <ac:chgData name="Sherif Khattab" userId="c83b1e15-36f3-4f46-aceb-05aac24c545e" providerId="ADAL" clId="{40561216-C3B6-4E03-B696-C2E8E46E1565}" dt="2021-03-02T14:55:58.307" v="435"/>
          <ac:inkMkLst>
            <pc:docMk/>
            <pc:sldMk cId="3283012382" sldId="559"/>
            <ac:inkMk id="23667" creationId="{E1A2A440-2E68-4E40-8F14-0F85D39BBDB7}"/>
          </ac:inkMkLst>
        </pc:inkChg>
        <pc:inkChg chg="del mod">
          <ac:chgData name="Sherif Khattab" userId="c83b1e15-36f3-4f46-aceb-05aac24c545e" providerId="ADAL" clId="{40561216-C3B6-4E03-B696-C2E8E46E1565}" dt="2021-03-02T14:55:58.174" v="406"/>
          <ac:inkMkLst>
            <pc:docMk/>
            <pc:sldMk cId="3283012382" sldId="559"/>
            <ac:inkMk id="23668" creationId="{B5D7EBA2-DD1F-48CC-90CE-7F21C1DC3392}"/>
          </ac:inkMkLst>
        </pc:inkChg>
        <pc:inkChg chg="del mod">
          <ac:chgData name="Sherif Khattab" userId="c83b1e15-36f3-4f46-aceb-05aac24c545e" providerId="ADAL" clId="{40561216-C3B6-4E03-B696-C2E8E46E1565}" dt="2021-03-02T14:55:58.241" v="418"/>
          <ac:inkMkLst>
            <pc:docMk/>
            <pc:sldMk cId="3283012382" sldId="559"/>
            <ac:inkMk id="23670" creationId="{D088E3AE-C158-4537-8CB3-EA808598AAFA}"/>
          </ac:inkMkLst>
        </pc:inkChg>
        <pc:inkChg chg="del mod">
          <ac:chgData name="Sherif Khattab" userId="c83b1e15-36f3-4f46-aceb-05aac24c545e" providerId="ADAL" clId="{40561216-C3B6-4E03-B696-C2E8E46E1565}" dt="2021-03-02T14:55:58.281" v="428"/>
          <ac:inkMkLst>
            <pc:docMk/>
            <pc:sldMk cId="3283012382" sldId="559"/>
            <ac:inkMk id="23671" creationId="{22A791CB-A7E4-4BA6-AF2C-BA61BDCB17CE}"/>
          </ac:inkMkLst>
        </pc:inkChg>
      </pc:sldChg>
      <pc:sldChg chg="addSp delSp modSp add modAnim">
        <pc:chgData name="Sherif Khattab" userId="c83b1e15-36f3-4f46-aceb-05aac24c545e" providerId="ADAL" clId="{40561216-C3B6-4E03-B696-C2E8E46E1565}" dt="2021-03-02T14:58:56.279" v="650"/>
        <pc:sldMkLst>
          <pc:docMk/>
          <pc:sldMk cId="68515591" sldId="560"/>
        </pc:sldMkLst>
        <pc:grpChg chg="mod">
          <ac:chgData name="Sherif Khattab" userId="c83b1e15-36f3-4f46-aceb-05aac24c545e" providerId="ADAL" clId="{40561216-C3B6-4E03-B696-C2E8E46E1565}" dt="2021-03-02T14:55:42.285" v="388"/>
          <ac:grpSpMkLst>
            <pc:docMk/>
            <pc:sldMk cId="68515591" sldId="560"/>
            <ac:grpSpMk id="23672" creationId="{D3B42BF9-8198-43FC-B7E5-062D26193C4A}"/>
          </ac:grpSpMkLst>
        </pc:grpChg>
        <pc:inkChg chg="mod">
          <ac:chgData name="Sherif Khattab" userId="c83b1e15-36f3-4f46-aceb-05aac24c545e" providerId="ADAL" clId="{40561216-C3B6-4E03-B696-C2E8E46E1565}" dt="2021-03-02T14:55:42.285" v="388"/>
          <ac:inkMkLst>
            <pc:docMk/>
            <pc:sldMk cId="68515591" sldId="560"/>
            <ac:inkMk id="3" creationId="{B0FBBC0D-35B9-448B-9D52-F9702601D9E2}"/>
          </ac:inkMkLst>
        </pc:inkChg>
        <pc:inkChg chg="mod">
          <ac:chgData name="Sherif Khattab" userId="c83b1e15-36f3-4f46-aceb-05aac24c545e" providerId="ADAL" clId="{40561216-C3B6-4E03-B696-C2E8E46E1565}" dt="2021-03-02T14:55:42.285" v="388"/>
          <ac:inkMkLst>
            <pc:docMk/>
            <pc:sldMk cId="68515591" sldId="560"/>
            <ac:inkMk id="5" creationId="{1334F479-0557-4560-B3CA-54D487BC1692}"/>
          </ac:inkMkLst>
        </pc:inkChg>
        <pc:inkChg chg="mod">
          <ac:chgData name="Sherif Khattab" userId="c83b1e15-36f3-4f46-aceb-05aac24c545e" providerId="ADAL" clId="{40561216-C3B6-4E03-B696-C2E8E46E1565}" dt="2021-03-02T14:55:42.285" v="388"/>
          <ac:inkMkLst>
            <pc:docMk/>
            <pc:sldMk cId="68515591" sldId="560"/>
            <ac:inkMk id="6" creationId="{C77C32EE-2731-421E-9672-5A63D6E9F538}"/>
          </ac:inkMkLst>
        </pc:inkChg>
        <pc:inkChg chg="mod">
          <ac:chgData name="Sherif Khattab" userId="c83b1e15-36f3-4f46-aceb-05aac24c545e" providerId="ADAL" clId="{40561216-C3B6-4E03-B696-C2E8E46E1565}" dt="2021-03-02T14:55:42.285" v="388"/>
          <ac:inkMkLst>
            <pc:docMk/>
            <pc:sldMk cId="68515591" sldId="560"/>
            <ac:inkMk id="34" creationId="{76F4BB3E-F0E4-42AA-ACB1-D0A6A3746F24}"/>
          </ac:inkMkLst>
        </pc:inkChg>
        <pc:inkChg chg="mod">
          <ac:chgData name="Sherif Khattab" userId="c83b1e15-36f3-4f46-aceb-05aac24c545e" providerId="ADAL" clId="{40561216-C3B6-4E03-B696-C2E8E46E1565}" dt="2021-03-02T14:55:42.285" v="388"/>
          <ac:inkMkLst>
            <pc:docMk/>
            <pc:sldMk cId="68515591" sldId="560"/>
            <ac:inkMk id="35" creationId="{BB1041F6-9E9F-4186-AC93-4372635DAB2B}"/>
          </ac:inkMkLst>
        </pc:inkChg>
        <pc:inkChg chg="mod">
          <ac:chgData name="Sherif Khattab" userId="c83b1e15-36f3-4f46-aceb-05aac24c545e" providerId="ADAL" clId="{40561216-C3B6-4E03-B696-C2E8E46E1565}" dt="2021-03-02T14:55:42.285" v="388"/>
          <ac:inkMkLst>
            <pc:docMk/>
            <pc:sldMk cId="68515591" sldId="560"/>
            <ac:inkMk id="36" creationId="{FBD4DC2C-2A69-4F9C-9FD0-0A2D83A17035}"/>
          </ac:inkMkLst>
        </pc:inkChg>
        <pc:inkChg chg="mod">
          <ac:chgData name="Sherif Khattab" userId="c83b1e15-36f3-4f46-aceb-05aac24c545e" providerId="ADAL" clId="{40561216-C3B6-4E03-B696-C2E8E46E1565}" dt="2021-03-02T14:55:42.285" v="388"/>
          <ac:inkMkLst>
            <pc:docMk/>
            <pc:sldMk cId="68515591" sldId="560"/>
            <ac:inkMk id="38" creationId="{08DD68F7-523C-4437-9949-BFD6B8B320B7}"/>
          </ac:inkMkLst>
        </pc:inkChg>
        <pc:inkChg chg="mod">
          <ac:chgData name="Sherif Khattab" userId="c83b1e15-36f3-4f46-aceb-05aac24c545e" providerId="ADAL" clId="{40561216-C3B6-4E03-B696-C2E8E46E1565}" dt="2021-03-02T14:55:42.285" v="388"/>
          <ac:inkMkLst>
            <pc:docMk/>
            <pc:sldMk cId="68515591" sldId="560"/>
            <ac:inkMk id="39" creationId="{6B907EBB-5700-4291-BB4C-D8877DB4FFCD}"/>
          </ac:inkMkLst>
        </pc:inkChg>
        <pc:inkChg chg="mod">
          <ac:chgData name="Sherif Khattab" userId="c83b1e15-36f3-4f46-aceb-05aac24c545e" providerId="ADAL" clId="{40561216-C3B6-4E03-B696-C2E8E46E1565}" dt="2021-03-02T14:55:42.285" v="388"/>
          <ac:inkMkLst>
            <pc:docMk/>
            <pc:sldMk cId="68515591" sldId="560"/>
            <ac:inkMk id="40" creationId="{D1405003-6795-43E1-B78F-70DFA34AAA56}"/>
          </ac:inkMkLst>
        </pc:inkChg>
        <pc:inkChg chg="mod">
          <ac:chgData name="Sherif Khattab" userId="c83b1e15-36f3-4f46-aceb-05aac24c545e" providerId="ADAL" clId="{40561216-C3B6-4E03-B696-C2E8E46E1565}" dt="2021-03-02T14:55:42.285" v="388"/>
          <ac:inkMkLst>
            <pc:docMk/>
            <pc:sldMk cId="68515591" sldId="560"/>
            <ac:inkMk id="41" creationId="{E5C63D8D-A5A2-4ECA-9233-25A9BB4111B0}"/>
          </ac:inkMkLst>
        </pc:inkChg>
        <pc:inkChg chg="mod">
          <ac:chgData name="Sherif Khattab" userId="c83b1e15-36f3-4f46-aceb-05aac24c545e" providerId="ADAL" clId="{40561216-C3B6-4E03-B696-C2E8E46E1565}" dt="2021-03-02T14:55:42.285" v="388"/>
          <ac:inkMkLst>
            <pc:docMk/>
            <pc:sldMk cId="68515591" sldId="560"/>
            <ac:inkMk id="42" creationId="{DA8E3D6B-1BC0-4231-B0D7-7B8A4360DECC}"/>
          </ac:inkMkLst>
        </pc:inkChg>
        <pc:inkChg chg="mod">
          <ac:chgData name="Sherif Khattab" userId="c83b1e15-36f3-4f46-aceb-05aac24c545e" providerId="ADAL" clId="{40561216-C3B6-4E03-B696-C2E8E46E1565}" dt="2021-03-02T14:55:42.285" v="388"/>
          <ac:inkMkLst>
            <pc:docMk/>
            <pc:sldMk cId="68515591" sldId="560"/>
            <ac:inkMk id="44" creationId="{19C19232-5340-48E5-9ED6-62DEBBCE1215}"/>
          </ac:inkMkLst>
        </pc:inkChg>
        <pc:inkChg chg="mod">
          <ac:chgData name="Sherif Khattab" userId="c83b1e15-36f3-4f46-aceb-05aac24c545e" providerId="ADAL" clId="{40561216-C3B6-4E03-B696-C2E8E46E1565}" dt="2021-03-02T14:55:42.285" v="388"/>
          <ac:inkMkLst>
            <pc:docMk/>
            <pc:sldMk cId="68515591" sldId="560"/>
            <ac:inkMk id="45" creationId="{D1B4E85F-AC34-40C2-82B7-32CDF26E2AA9}"/>
          </ac:inkMkLst>
        </pc:inkChg>
        <pc:inkChg chg="mod">
          <ac:chgData name="Sherif Khattab" userId="c83b1e15-36f3-4f46-aceb-05aac24c545e" providerId="ADAL" clId="{40561216-C3B6-4E03-B696-C2E8E46E1565}" dt="2021-03-02T14:55:42.285" v="388"/>
          <ac:inkMkLst>
            <pc:docMk/>
            <pc:sldMk cId="68515591" sldId="560"/>
            <ac:inkMk id="46" creationId="{E6BF4D18-EC16-4386-BB86-4E44BAF7C03B}"/>
          </ac:inkMkLst>
        </pc:inkChg>
        <pc:inkChg chg="mod">
          <ac:chgData name="Sherif Khattab" userId="c83b1e15-36f3-4f46-aceb-05aac24c545e" providerId="ADAL" clId="{40561216-C3B6-4E03-B696-C2E8E46E1565}" dt="2021-03-02T14:55:42.285" v="388"/>
          <ac:inkMkLst>
            <pc:docMk/>
            <pc:sldMk cId="68515591" sldId="560"/>
            <ac:inkMk id="47" creationId="{02569F11-2943-4F04-87BA-CA8732D937CB}"/>
          </ac:inkMkLst>
        </pc:inkChg>
        <pc:inkChg chg="mod">
          <ac:chgData name="Sherif Khattab" userId="c83b1e15-36f3-4f46-aceb-05aac24c545e" providerId="ADAL" clId="{40561216-C3B6-4E03-B696-C2E8E46E1565}" dt="2021-03-02T14:55:42.285" v="388"/>
          <ac:inkMkLst>
            <pc:docMk/>
            <pc:sldMk cId="68515591" sldId="560"/>
            <ac:inkMk id="48" creationId="{B58E1670-F3F7-4DFE-AF3D-056FDA785310}"/>
          </ac:inkMkLst>
        </pc:inkChg>
        <pc:inkChg chg="mod">
          <ac:chgData name="Sherif Khattab" userId="c83b1e15-36f3-4f46-aceb-05aac24c545e" providerId="ADAL" clId="{40561216-C3B6-4E03-B696-C2E8E46E1565}" dt="2021-03-02T14:55:42.285" v="388"/>
          <ac:inkMkLst>
            <pc:docMk/>
            <pc:sldMk cId="68515591" sldId="560"/>
            <ac:inkMk id="49" creationId="{19257841-2019-40BC-AD69-87A73EC0948B}"/>
          </ac:inkMkLst>
        </pc:inkChg>
        <pc:inkChg chg="mod">
          <ac:chgData name="Sherif Khattab" userId="c83b1e15-36f3-4f46-aceb-05aac24c545e" providerId="ADAL" clId="{40561216-C3B6-4E03-B696-C2E8E46E1565}" dt="2021-03-02T14:55:42.285" v="388"/>
          <ac:inkMkLst>
            <pc:docMk/>
            <pc:sldMk cId="68515591" sldId="560"/>
            <ac:inkMk id="50" creationId="{26C81269-5964-499B-83AC-4B4F3ECF46D9}"/>
          </ac:inkMkLst>
        </pc:inkChg>
        <pc:inkChg chg="mod">
          <ac:chgData name="Sherif Khattab" userId="c83b1e15-36f3-4f46-aceb-05aac24c545e" providerId="ADAL" clId="{40561216-C3B6-4E03-B696-C2E8E46E1565}" dt="2021-03-02T14:55:42.285" v="388"/>
          <ac:inkMkLst>
            <pc:docMk/>
            <pc:sldMk cId="68515591" sldId="560"/>
            <ac:inkMk id="51" creationId="{20368D2C-01B3-405E-89B9-A7788F5F56C4}"/>
          </ac:inkMkLst>
        </pc:inkChg>
        <pc:inkChg chg="mod">
          <ac:chgData name="Sherif Khattab" userId="c83b1e15-36f3-4f46-aceb-05aac24c545e" providerId="ADAL" clId="{40561216-C3B6-4E03-B696-C2E8E46E1565}" dt="2021-03-02T14:55:42.285" v="388"/>
          <ac:inkMkLst>
            <pc:docMk/>
            <pc:sldMk cId="68515591" sldId="560"/>
            <ac:inkMk id="53" creationId="{4B0B24DC-2DC7-4C85-8BDA-CB5171C1850E}"/>
          </ac:inkMkLst>
        </pc:inkChg>
        <pc:inkChg chg="mod">
          <ac:chgData name="Sherif Khattab" userId="c83b1e15-36f3-4f46-aceb-05aac24c545e" providerId="ADAL" clId="{40561216-C3B6-4E03-B696-C2E8E46E1565}" dt="2021-03-02T14:55:42.285" v="388"/>
          <ac:inkMkLst>
            <pc:docMk/>
            <pc:sldMk cId="68515591" sldId="560"/>
            <ac:inkMk id="54" creationId="{FAA76FFB-4F7B-44CF-9E3F-7D873ACD011E}"/>
          </ac:inkMkLst>
        </pc:inkChg>
        <pc:inkChg chg="mod">
          <ac:chgData name="Sherif Khattab" userId="c83b1e15-36f3-4f46-aceb-05aac24c545e" providerId="ADAL" clId="{40561216-C3B6-4E03-B696-C2E8E46E1565}" dt="2021-03-02T14:55:42.285" v="388"/>
          <ac:inkMkLst>
            <pc:docMk/>
            <pc:sldMk cId="68515591" sldId="560"/>
            <ac:inkMk id="55" creationId="{2A509FA3-B322-44A6-A5B7-3B6A64FF271C}"/>
          </ac:inkMkLst>
        </pc:inkChg>
        <pc:inkChg chg="mod">
          <ac:chgData name="Sherif Khattab" userId="c83b1e15-36f3-4f46-aceb-05aac24c545e" providerId="ADAL" clId="{40561216-C3B6-4E03-B696-C2E8E46E1565}" dt="2021-03-02T14:55:42.285" v="388"/>
          <ac:inkMkLst>
            <pc:docMk/>
            <pc:sldMk cId="68515591" sldId="560"/>
            <ac:inkMk id="56" creationId="{9FB1D72E-EF06-4758-9CAE-0C2AFAB761B2}"/>
          </ac:inkMkLst>
        </pc:inkChg>
        <pc:inkChg chg="mod">
          <ac:chgData name="Sherif Khattab" userId="c83b1e15-36f3-4f46-aceb-05aac24c545e" providerId="ADAL" clId="{40561216-C3B6-4E03-B696-C2E8E46E1565}" dt="2021-03-02T14:55:42.285" v="388"/>
          <ac:inkMkLst>
            <pc:docMk/>
            <pc:sldMk cId="68515591" sldId="560"/>
            <ac:inkMk id="58" creationId="{AD54C535-8A13-4466-B936-FDE4EE0D13AB}"/>
          </ac:inkMkLst>
        </pc:inkChg>
        <pc:inkChg chg="mod">
          <ac:chgData name="Sherif Khattab" userId="c83b1e15-36f3-4f46-aceb-05aac24c545e" providerId="ADAL" clId="{40561216-C3B6-4E03-B696-C2E8E46E1565}" dt="2021-03-02T14:55:42.285" v="388"/>
          <ac:inkMkLst>
            <pc:docMk/>
            <pc:sldMk cId="68515591" sldId="560"/>
            <ac:inkMk id="59" creationId="{8191728A-6391-4424-97E9-9D875C21CABB}"/>
          </ac:inkMkLst>
        </pc:inkChg>
        <pc:inkChg chg="add del mod">
          <ac:chgData name="Sherif Khattab" userId="c83b1e15-36f3-4f46-aceb-05aac24c545e" providerId="ADAL" clId="{40561216-C3B6-4E03-B696-C2E8E46E1565}" dt="2021-03-02T14:55:42.285" v="388"/>
          <ac:inkMkLst>
            <pc:docMk/>
            <pc:sldMk cId="68515591" sldId="560"/>
            <ac:inkMk id="61" creationId="{3873DDFB-3276-4A9C-A452-0E255D449AE0}"/>
          </ac:inkMkLst>
        </pc:inkChg>
        <pc:inkChg chg="mod">
          <ac:chgData name="Sherif Khattab" userId="c83b1e15-36f3-4f46-aceb-05aac24c545e" providerId="ADAL" clId="{40561216-C3B6-4E03-B696-C2E8E46E1565}" dt="2021-03-02T14:55:42.285" v="388"/>
          <ac:inkMkLst>
            <pc:docMk/>
            <pc:sldMk cId="68515591" sldId="560"/>
            <ac:inkMk id="62" creationId="{6CA89F45-C596-4B44-8218-2E80CDFD9AC1}"/>
          </ac:inkMkLst>
        </pc:inkChg>
        <pc:inkChg chg="mod">
          <ac:chgData name="Sherif Khattab" userId="c83b1e15-36f3-4f46-aceb-05aac24c545e" providerId="ADAL" clId="{40561216-C3B6-4E03-B696-C2E8E46E1565}" dt="2021-03-02T14:55:42.285" v="388"/>
          <ac:inkMkLst>
            <pc:docMk/>
            <pc:sldMk cId="68515591" sldId="560"/>
            <ac:inkMk id="63" creationId="{C0DC48F3-13CB-48CD-943B-D376DED3D452}"/>
          </ac:inkMkLst>
        </pc:inkChg>
        <pc:inkChg chg="mod">
          <ac:chgData name="Sherif Khattab" userId="c83b1e15-36f3-4f46-aceb-05aac24c545e" providerId="ADAL" clId="{40561216-C3B6-4E03-B696-C2E8E46E1565}" dt="2021-03-02T14:55:42.285" v="388"/>
          <ac:inkMkLst>
            <pc:docMk/>
            <pc:sldMk cId="68515591" sldId="560"/>
            <ac:inkMk id="23552" creationId="{AD02388C-420C-4C10-A5B7-33825C4777B5}"/>
          </ac:inkMkLst>
        </pc:inkChg>
        <pc:inkChg chg="mod">
          <ac:chgData name="Sherif Khattab" userId="c83b1e15-36f3-4f46-aceb-05aac24c545e" providerId="ADAL" clId="{40561216-C3B6-4E03-B696-C2E8E46E1565}" dt="2021-03-02T14:55:42.285" v="388"/>
          <ac:inkMkLst>
            <pc:docMk/>
            <pc:sldMk cId="68515591" sldId="560"/>
            <ac:inkMk id="23556" creationId="{B63716A9-A45C-49C7-8CC0-3310F6B827F6}"/>
          </ac:inkMkLst>
        </pc:inkChg>
        <pc:inkChg chg="mod">
          <ac:chgData name="Sherif Khattab" userId="c83b1e15-36f3-4f46-aceb-05aac24c545e" providerId="ADAL" clId="{40561216-C3B6-4E03-B696-C2E8E46E1565}" dt="2021-03-02T14:55:42.285" v="388"/>
          <ac:inkMkLst>
            <pc:docMk/>
            <pc:sldMk cId="68515591" sldId="560"/>
            <ac:inkMk id="23558" creationId="{12438C2F-B2BE-423F-8FB0-A8B24276FAA9}"/>
          </ac:inkMkLst>
        </pc:inkChg>
        <pc:inkChg chg="mod">
          <ac:chgData name="Sherif Khattab" userId="c83b1e15-36f3-4f46-aceb-05aac24c545e" providerId="ADAL" clId="{40561216-C3B6-4E03-B696-C2E8E46E1565}" dt="2021-03-02T14:55:42.285" v="388"/>
          <ac:inkMkLst>
            <pc:docMk/>
            <pc:sldMk cId="68515591" sldId="560"/>
            <ac:inkMk id="23559" creationId="{63236EA0-8781-4E1D-ACC7-D2AB2BA2975A}"/>
          </ac:inkMkLst>
        </pc:inkChg>
        <pc:inkChg chg="mod">
          <ac:chgData name="Sherif Khattab" userId="c83b1e15-36f3-4f46-aceb-05aac24c545e" providerId="ADAL" clId="{40561216-C3B6-4E03-B696-C2E8E46E1565}" dt="2021-03-02T14:55:42.285" v="388"/>
          <ac:inkMkLst>
            <pc:docMk/>
            <pc:sldMk cId="68515591" sldId="560"/>
            <ac:inkMk id="23560" creationId="{8296C127-E688-4138-8B46-A545AA74759F}"/>
          </ac:inkMkLst>
        </pc:inkChg>
        <pc:inkChg chg="mod">
          <ac:chgData name="Sherif Khattab" userId="c83b1e15-36f3-4f46-aceb-05aac24c545e" providerId="ADAL" clId="{40561216-C3B6-4E03-B696-C2E8E46E1565}" dt="2021-03-02T14:55:42.285" v="388"/>
          <ac:inkMkLst>
            <pc:docMk/>
            <pc:sldMk cId="68515591" sldId="560"/>
            <ac:inkMk id="23561" creationId="{27B15F83-7325-42D6-B559-2D057C3A0C3F}"/>
          </ac:inkMkLst>
        </pc:inkChg>
        <pc:inkChg chg="mod">
          <ac:chgData name="Sherif Khattab" userId="c83b1e15-36f3-4f46-aceb-05aac24c545e" providerId="ADAL" clId="{40561216-C3B6-4E03-B696-C2E8E46E1565}" dt="2021-03-02T14:55:42.285" v="388"/>
          <ac:inkMkLst>
            <pc:docMk/>
            <pc:sldMk cId="68515591" sldId="560"/>
            <ac:inkMk id="23562" creationId="{41609FE5-F416-4C74-A5D0-5EFA0CF8EF70}"/>
          </ac:inkMkLst>
        </pc:inkChg>
        <pc:inkChg chg="mod">
          <ac:chgData name="Sherif Khattab" userId="c83b1e15-36f3-4f46-aceb-05aac24c545e" providerId="ADAL" clId="{40561216-C3B6-4E03-B696-C2E8E46E1565}" dt="2021-03-02T14:55:42.285" v="388"/>
          <ac:inkMkLst>
            <pc:docMk/>
            <pc:sldMk cId="68515591" sldId="560"/>
            <ac:inkMk id="23564" creationId="{0479C8AE-E53D-4F3D-9A1F-0B3B4EF8E437}"/>
          </ac:inkMkLst>
        </pc:inkChg>
        <pc:inkChg chg="mod">
          <ac:chgData name="Sherif Khattab" userId="c83b1e15-36f3-4f46-aceb-05aac24c545e" providerId="ADAL" clId="{40561216-C3B6-4E03-B696-C2E8E46E1565}" dt="2021-03-02T14:55:42.285" v="388"/>
          <ac:inkMkLst>
            <pc:docMk/>
            <pc:sldMk cId="68515591" sldId="560"/>
            <ac:inkMk id="23565" creationId="{7EA1AC65-0991-4EAD-9289-5B6967D4C6A4}"/>
          </ac:inkMkLst>
        </pc:inkChg>
        <pc:inkChg chg="mod">
          <ac:chgData name="Sherif Khattab" userId="c83b1e15-36f3-4f46-aceb-05aac24c545e" providerId="ADAL" clId="{40561216-C3B6-4E03-B696-C2E8E46E1565}" dt="2021-03-02T14:55:42.285" v="388"/>
          <ac:inkMkLst>
            <pc:docMk/>
            <pc:sldMk cId="68515591" sldId="560"/>
            <ac:inkMk id="23567" creationId="{B964468F-11D4-4449-BD5D-D276B04321BD}"/>
          </ac:inkMkLst>
        </pc:inkChg>
        <pc:inkChg chg="mod">
          <ac:chgData name="Sherif Khattab" userId="c83b1e15-36f3-4f46-aceb-05aac24c545e" providerId="ADAL" clId="{40561216-C3B6-4E03-B696-C2E8E46E1565}" dt="2021-03-02T14:55:42.285" v="388"/>
          <ac:inkMkLst>
            <pc:docMk/>
            <pc:sldMk cId="68515591" sldId="560"/>
            <ac:inkMk id="23568" creationId="{B0D8423F-0857-4468-8FB1-850C348CC062}"/>
          </ac:inkMkLst>
        </pc:inkChg>
        <pc:inkChg chg="mod">
          <ac:chgData name="Sherif Khattab" userId="c83b1e15-36f3-4f46-aceb-05aac24c545e" providerId="ADAL" clId="{40561216-C3B6-4E03-B696-C2E8E46E1565}" dt="2021-03-02T14:55:42.285" v="388"/>
          <ac:inkMkLst>
            <pc:docMk/>
            <pc:sldMk cId="68515591" sldId="560"/>
            <ac:inkMk id="23569" creationId="{E089F2E3-45EA-486B-A260-E766EB2A0258}"/>
          </ac:inkMkLst>
        </pc:inkChg>
        <pc:inkChg chg="mod">
          <ac:chgData name="Sherif Khattab" userId="c83b1e15-36f3-4f46-aceb-05aac24c545e" providerId="ADAL" clId="{40561216-C3B6-4E03-B696-C2E8E46E1565}" dt="2021-03-02T14:55:42.285" v="388"/>
          <ac:inkMkLst>
            <pc:docMk/>
            <pc:sldMk cId="68515591" sldId="560"/>
            <ac:inkMk id="23570" creationId="{C315644A-BBCC-4823-9005-14F1A7FDE1C2}"/>
          </ac:inkMkLst>
        </pc:inkChg>
        <pc:inkChg chg="mod">
          <ac:chgData name="Sherif Khattab" userId="c83b1e15-36f3-4f46-aceb-05aac24c545e" providerId="ADAL" clId="{40561216-C3B6-4E03-B696-C2E8E46E1565}" dt="2021-03-02T14:55:42.285" v="388"/>
          <ac:inkMkLst>
            <pc:docMk/>
            <pc:sldMk cId="68515591" sldId="560"/>
            <ac:inkMk id="23571" creationId="{4A65A549-A8AD-4542-8C89-6269FF5866D1}"/>
          </ac:inkMkLst>
        </pc:inkChg>
        <pc:inkChg chg="mod">
          <ac:chgData name="Sherif Khattab" userId="c83b1e15-36f3-4f46-aceb-05aac24c545e" providerId="ADAL" clId="{40561216-C3B6-4E03-B696-C2E8E46E1565}" dt="2021-03-02T14:55:42.285" v="388"/>
          <ac:inkMkLst>
            <pc:docMk/>
            <pc:sldMk cId="68515591" sldId="560"/>
            <ac:inkMk id="23572" creationId="{B9C4A1FB-67E2-4BED-9908-CDD670C3D085}"/>
          </ac:inkMkLst>
        </pc:inkChg>
        <pc:inkChg chg="mod">
          <ac:chgData name="Sherif Khattab" userId="c83b1e15-36f3-4f46-aceb-05aac24c545e" providerId="ADAL" clId="{40561216-C3B6-4E03-B696-C2E8E46E1565}" dt="2021-03-02T14:55:42.285" v="388"/>
          <ac:inkMkLst>
            <pc:docMk/>
            <pc:sldMk cId="68515591" sldId="560"/>
            <ac:inkMk id="23574" creationId="{5080E0A9-56D7-4D4F-A195-E284339CA129}"/>
          </ac:inkMkLst>
        </pc:inkChg>
        <pc:inkChg chg="mod">
          <ac:chgData name="Sherif Khattab" userId="c83b1e15-36f3-4f46-aceb-05aac24c545e" providerId="ADAL" clId="{40561216-C3B6-4E03-B696-C2E8E46E1565}" dt="2021-03-02T14:55:42.285" v="388"/>
          <ac:inkMkLst>
            <pc:docMk/>
            <pc:sldMk cId="68515591" sldId="560"/>
            <ac:inkMk id="23576" creationId="{D0BE1369-00A5-44C7-8452-53D1B39882EE}"/>
          </ac:inkMkLst>
        </pc:inkChg>
        <pc:inkChg chg="mod">
          <ac:chgData name="Sherif Khattab" userId="c83b1e15-36f3-4f46-aceb-05aac24c545e" providerId="ADAL" clId="{40561216-C3B6-4E03-B696-C2E8E46E1565}" dt="2021-03-02T14:55:42.285" v="388"/>
          <ac:inkMkLst>
            <pc:docMk/>
            <pc:sldMk cId="68515591" sldId="560"/>
            <ac:inkMk id="23577" creationId="{43BAB690-6EB8-4D2F-9260-3E735FEB4B2D}"/>
          </ac:inkMkLst>
        </pc:inkChg>
        <pc:inkChg chg="mod">
          <ac:chgData name="Sherif Khattab" userId="c83b1e15-36f3-4f46-aceb-05aac24c545e" providerId="ADAL" clId="{40561216-C3B6-4E03-B696-C2E8E46E1565}" dt="2021-03-02T14:55:42.285" v="388"/>
          <ac:inkMkLst>
            <pc:docMk/>
            <pc:sldMk cId="68515591" sldId="560"/>
            <ac:inkMk id="23578" creationId="{83315C3A-A95B-42AC-9D6D-979EB8D173B6}"/>
          </ac:inkMkLst>
        </pc:inkChg>
        <pc:inkChg chg="mod">
          <ac:chgData name="Sherif Khattab" userId="c83b1e15-36f3-4f46-aceb-05aac24c545e" providerId="ADAL" clId="{40561216-C3B6-4E03-B696-C2E8E46E1565}" dt="2021-03-02T14:55:42.285" v="388"/>
          <ac:inkMkLst>
            <pc:docMk/>
            <pc:sldMk cId="68515591" sldId="560"/>
            <ac:inkMk id="23579" creationId="{E04171F8-E595-4689-B13C-72E0E4EF4978}"/>
          </ac:inkMkLst>
        </pc:inkChg>
        <pc:inkChg chg="mod">
          <ac:chgData name="Sherif Khattab" userId="c83b1e15-36f3-4f46-aceb-05aac24c545e" providerId="ADAL" clId="{40561216-C3B6-4E03-B696-C2E8E46E1565}" dt="2021-03-02T14:55:42.285" v="388"/>
          <ac:inkMkLst>
            <pc:docMk/>
            <pc:sldMk cId="68515591" sldId="560"/>
            <ac:inkMk id="23580" creationId="{E8FD612D-4AE1-407E-90A1-CE8B0F7F65A7}"/>
          </ac:inkMkLst>
        </pc:inkChg>
        <pc:inkChg chg="mod">
          <ac:chgData name="Sherif Khattab" userId="c83b1e15-36f3-4f46-aceb-05aac24c545e" providerId="ADAL" clId="{40561216-C3B6-4E03-B696-C2E8E46E1565}" dt="2021-03-02T14:55:42.285" v="388"/>
          <ac:inkMkLst>
            <pc:docMk/>
            <pc:sldMk cId="68515591" sldId="560"/>
            <ac:inkMk id="23581" creationId="{C8D3D5B6-B190-475B-BF38-91CC60C733FE}"/>
          </ac:inkMkLst>
        </pc:inkChg>
        <pc:inkChg chg="mod">
          <ac:chgData name="Sherif Khattab" userId="c83b1e15-36f3-4f46-aceb-05aac24c545e" providerId="ADAL" clId="{40561216-C3B6-4E03-B696-C2E8E46E1565}" dt="2021-03-02T14:55:42.285" v="388"/>
          <ac:inkMkLst>
            <pc:docMk/>
            <pc:sldMk cId="68515591" sldId="560"/>
            <ac:inkMk id="23583" creationId="{EC8BF6A4-0F25-47DF-8764-D97275EAA475}"/>
          </ac:inkMkLst>
        </pc:inkChg>
        <pc:inkChg chg="mod">
          <ac:chgData name="Sherif Khattab" userId="c83b1e15-36f3-4f46-aceb-05aac24c545e" providerId="ADAL" clId="{40561216-C3B6-4E03-B696-C2E8E46E1565}" dt="2021-03-02T14:55:42.285" v="388"/>
          <ac:inkMkLst>
            <pc:docMk/>
            <pc:sldMk cId="68515591" sldId="560"/>
            <ac:inkMk id="23584" creationId="{57D69971-0B46-4623-8A6B-3B3C85BCFF69}"/>
          </ac:inkMkLst>
        </pc:inkChg>
        <pc:inkChg chg="mod">
          <ac:chgData name="Sherif Khattab" userId="c83b1e15-36f3-4f46-aceb-05aac24c545e" providerId="ADAL" clId="{40561216-C3B6-4E03-B696-C2E8E46E1565}" dt="2021-03-02T14:55:42.285" v="388"/>
          <ac:inkMkLst>
            <pc:docMk/>
            <pc:sldMk cId="68515591" sldId="560"/>
            <ac:inkMk id="23585" creationId="{F8FC187E-9EB1-4A50-98B4-087073282546}"/>
          </ac:inkMkLst>
        </pc:inkChg>
        <pc:inkChg chg="mod">
          <ac:chgData name="Sherif Khattab" userId="c83b1e15-36f3-4f46-aceb-05aac24c545e" providerId="ADAL" clId="{40561216-C3B6-4E03-B696-C2E8E46E1565}" dt="2021-03-02T14:55:42.285" v="388"/>
          <ac:inkMkLst>
            <pc:docMk/>
            <pc:sldMk cId="68515591" sldId="560"/>
            <ac:inkMk id="23586" creationId="{1AFE1D24-554E-45CD-A400-2E8FC12D5A0D}"/>
          </ac:inkMkLst>
        </pc:inkChg>
        <pc:inkChg chg="mod">
          <ac:chgData name="Sherif Khattab" userId="c83b1e15-36f3-4f46-aceb-05aac24c545e" providerId="ADAL" clId="{40561216-C3B6-4E03-B696-C2E8E46E1565}" dt="2021-03-02T14:55:42.285" v="388"/>
          <ac:inkMkLst>
            <pc:docMk/>
            <pc:sldMk cId="68515591" sldId="560"/>
            <ac:inkMk id="23587" creationId="{FE9728E1-CAAA-43DC-B604-C9D45BF1646D}"/>
          </ac:inkMkLst>
        </pc:inkChg>
        <pc:inkChg chg="mod">
          <ac:chgData name="Sherif Khattab" userId="c83b1e15-36f3-4f46-aceb-05aac24c545e" providerId="ADAL" clId="{40561216-C3B6-4E03-B696-C2E8E46E1565}" dt="2021-03-02T14:55:42.285" v="388"/>
          <ac:inkMkLst>
            <pc:docMk/>
            <pc:sldMk cId="68515591" sldId="560"/>
            <ac:inkMk id="23589" creationId="{0A0BC15D-6427-44BD-B8C5-2F74D103D233}"/>
          </ac:inkMkLst>
        </pc:inkChg>
        <pc:inkChg chg="mod">
          <ac:chgData name="Sherif Khattab" userId="c83b1e15-36f3-4f46-aceb-05aac24c545e" providerId="ADAL" clId="{40561216-C3B6-4E03-B696-C2E8E46E1565}" dt="2021-03-02T14:55:42.285" v="388"/>
          <ac:inkMkLst>
            <pc:docMk/>
            <pc:sldMk cId="68515591" sldId="560"/>
            <ac:inkMk id="23590" creationId="{761307AF-16E1-4780-B3AC-E42AB02AF571}"/>
          </ac:inkMkLst>
        </pc:inkChg>
        <pc:inkChg chg="mod">
          <ac:chgData name="Sherif Khattab" userId="c83b1e15-36f3-4f46-aceb-05aac24c545e" providerId="ADAL" clId="{40561216-C3B6-4E03-B696-C2E8E46E1565}" dt="2021-03-02T14:55:42.285" v="388"/>
          <ac:inkMkLst>
            <pc:docMk/>
            <pc:sldMk cId="68515591" sldId="560"/>
            <ac:inkMk id="23591" creationId="{800D8CDC-FCE4-4FC1-B795-A774356CBB49}"/>
          </ac:inkMkLst>
        </pc:inkChg>
        <pc:inkChg chg="mod">
          <ac:chgData name="Sherif Khattab" userId="c83b1e15-36f3-4f46-aceb-05aac24c545e" providerId="ADAL" clId="{40561216-C3B6-4E03-B696-C2E8E46E1565}" dt="2021-03-02T14:55:42.285" v="388"/>
          <ac:inkMkLst>
            <pc:docMk/>
            <pc:sldMk cId="68515591" sldId="560"/>
            <ac:inkMk id="23593" creationId="{F6F54656-A8DD-4BC4-B253-D21DE17A2BDA}"/>
          </ac:inkMkLst>
        </pc:inkChg>
        <pc:inkChg chg="mod">
          <ac:chgData name="Sherif Khattab" userId="c83b1e15-36f3-4f46-aceb-05aac24c545e" providerId="ADAL" clId="{40561216-C3B6-4E03-B696-C2E8E46E1565}" dt="2021-03-02T14:55:42.285" v="388"/>
          <ac:inkMkLst>
            <pc:docMk/>
            <pc:sldMk cId="68515591" sldId="560"/>
            <ac:inkMk id="23594" creationId="{78465BA3-A56F-46C3-84B4-E748C9D8C4F7}"/>
          </ac:inkMkLst>
        </pc:inkChg>
        <pc:inkChg chg="mod">
          <ac:chgData name="Sherif Khattab" userId="c83b1e15-36f3-4f46-aceb-05aac24c545e" providerId="ADAL" clId="{40561216-C3B6-4E03-B696-C2E8E46E1565}" dt="2021-03-02T14:55:42.285" v="388"/>
          <ac:inkMkLst>
            <pc:docMk/>
            <pc:sldMk cId="68515591" sldId="560"/>
            <ac:inkMk id="23595" creationId="{3413CC97-C44F-4613-A28F-BFAE2FF5B565}"/>
          </ac:inkMkLst>
        </pc:inkChg>
        <pc:inkChg chg="mod">
          <ac:chgData name="Sherif Khattab" userId="c83b1e15-36f3-4f46-aceb-05aac24c545e" providerId="ADAL" clId="{40561216-C3B6-4E03-B696-C2E8E46E1565}" dt="2021-03-02T14:55:42.285" v="388"/>
          <ac:inkMkLst>
            <pc:docMk/>
            <pc:sldMk cId="68515591" sldId="560"/>
            <ac:inkMk id="23596" creationId="{000CE992-2847-4DC1-8887-BD414802BB14}"/>
          </ac:inkMkLst>
        </pc:inkChg>
        <pc:inkChg chg="mod">
          <ac:chgData name="Sherif Khattab" userId="c83b1e15-36f3-4f46-aceb-05aac24c545e" providerId="ADAL" clId="{40561216-C3B6-4E03-B696-C2E8E46E1565}" dt="2021-03-02T14:55:42.285" v="388"/>
          <ac:inkMkLst>
            <pc:docMk/>
            <pc:sldMk cId="68515591" sldId="560"/>
            <ac:inkMk id="23597" creationId="{CD3FC1F9-0F83-44E8-9E65-5863FD267F26}"/>
          </ac:inkMkLst>
        </pc:inkChg>
        <pc:inkChg chg="mod">
          <ac:chgData name="Sherif Khattab" userId="c83b1e15-36f3-4f46-aceb-05aac24c545e" providerId="ADAL" clId="{40561216-C3B6-4E03-B696-C2E8E46E1565}" dt="2021-03-02T14:55:42.285" v="388"/>
          <ac:inkMkLst>
            <pc:docMk/>
            <pc:sldMk cId="68515591" sldId="560"/>
            <ac:inkMk id="23598" creationId="{B74EE29C-272C-451D-824C-389F652DD6AC}"/>
          </ac:inkMkLst>
        </pc:inkChg>
        <pc:inkChg chg="mod">
          <ac:chgData name="Sherif Khattab" userId="c83b1e15-36f3-4f46-aceb-05aac24c545e" providerId="ADAL" clId="{40561216-C3B6-4E03-B696-C2E8E46E1565}" dt="2021-03-02T14:55:42.285" v="388"/>
          <ac:inkMkLst>
            <pc:docMk/>
            <pc:sldMk cId="68515591" sldId="560"/>
            <ac:inkMk id="23599" creationId="{C42E0A56-A1DA-4DCB-B2B6-5DACFFE47D84}"/>
          </ac:inkMkLst>
        </pc:inkChg>
        <pc:inkChg chg="mod">
          <ac:chgData name="Sherif Khattab" userId="c83b1e15-36f3-4f46-aceb-05aac24c545e" providerId="ADAL" clId="{40561216-C3B6-4E03-B696-C2E8E46E1565}" dt="2021-03-02T14:55:42.285" v="388"/>
          <ac:inkMkLst>
            <pc:docMk/>
            <pc:sldMk cId="68515591" sldId="560"/>
            <ac:inkMk id="23601" creationId="{4600B491-531D-4F6E-984B-B178D34304DB}"/>
          </ac:inkMkLst>
        </pc:inkChg>
        <pc:inkChg chg="mod">
          <ac:chgData name="Sherif Khattab" userId="c83b1e15-36f3-4f46-aceb-05aac24c545e" providerId="ADAL" clId="{40561216-C3B6-4E03-B696-C2E8E46E1565}" dt="2021-03-02T14:55:42.285" v="388"/>
          <ac:inkMkLst>
            <pc:docMk/>
            <pc:sldMk cId="68515591" sldId="560"/>
            <ac:inkMk id="23602" creationId="{8590EC06-81B8-4E62-AD56-2D9C619CB4E8}"/>
          </ac:inkMkLst>
        </pc:inkChg>
        <pc:inkChg chg="mod">
          <ac:chgData name="Sherif Khattab" userId="c83b1e15-36f3-4f46-aceb-05aac24c545e" providerId="ADAL" clId="{40561216-C3B6-4E03-B696-C2E8E46E1565}" dt="2021-03-02T14:55:42.285" v="388"/>
          <ac:inkMkLst>
            <pc:docMk/>
            <pc:sldMk cId="68515591" sldId="560"/>
            <ac:inkMk id="23603" creationId="{03F7B552-AE73-4E25-8F31-904011C9E0C4}"/>
          </ac:inkMkLst>
        </pc:inkChg>
        <pc:inkChg chg="mod">
          <ac:chgData name="Sherif Khattab" userId="c83b1e15-36f3-4f46-aceb-05aac24c545e" providerId="ADAL" clId="{40561216-C3B6-4E03-B696-C2E8E46E1565}" dt="2021-03-02T14:55:42.285" v="388"/>
          <ac:inkMkLst>
            <pc:docMk/>
            <pc:sldMk cId="68515591" sldId="560"/>
            <ac:inkMk id="23604" creationId="{3FC31064-F965-406B-A00C-AB8E71B83EEB}"/>
          </ac:inkMkLst>
        </pc:inkChg>
        <pc:inkChg chg="mod">
          <ac:chgData name="Sherif Khattab" userId="c83b1e15-36f3-4f46-aceb-05aac24c545e" providerId="ADAL" clId="{40561216-C3B6-4E03-B696-C2E8E46E1565}" dt="2021-03-02T14:55:42.285" v="388"/>
          <ac:inkMkLst>
            <pc:docMk/>
            <pc:sldMk cId="68515591" sldId="560"/>
            <ac:inkMk id="23605" creationId="{BA80DF44-2335-4B14-BC94-240A38AC9B9A}"/>
          </ac:inkMkLst>
        </pc:inkChg>
        <pc:inkChg chg="mod">
          <ac:chgData name="Sherif Khattab" userId="c83b1e15-36f3-4f46-aceb-05aac24c545e" providerId="ADAL" clId="{40561216-C3B6-4E03-B696-C2E8E46E1565}" dt="2021-03-02T14:55:42.285" v="388"/>
          <ac:inkMkLst>
            <pc:docMk/>
            <pc:sldMk cId="68515591" sldId="560"/>
            <ac:inkMk id="23606" creationId="{7177B574-128A-4148-8516-BF3A12E8EF37}"/>
          </ac:inkMkLst>
        </pc:inkChg>
        <pc:inkChg chg="mod">
          <ac:chgData name="Sherif Khattab" userId="c83b1e15-36f3-4f46-aceb-05aac24c545e" providerId="ADAL" clId="{40561216-C3B6-4E03-B696-C2E8E46E1565}" dt="2021-03-02T14:55:42.285" v="388"/>
          <ac:inkMkLst>
            <pc:docMk/>
            <pc:sldMk cId="68515591" sldId="560"/>
            <ac:inkMk id="23608" creationId="{BA6A7D11-EF81-45BF-AA2C-83A7517795B6}"/>
          </ac:inkMkLst>
        </pc:inkChg>
        <pc:inkChg chg="mod">
          <ac:chgData name="Sherif Khattab" userId="c83b1e15-36f3-4f46-aceb-05aac24c545e" providerId="ADAL" clId="{40561216-C3B6-4E03-B696-C2E8E46E1565}" dt="2021-03-02T14:55:42.285" v="388"/>
          <ac:inkMkLst>
            <pc:docMk/>
            <pc:sldMk cId="68515591" sldId="560"/>
            <ac:inkMk id="23609" creationId="{F2CCC1AD-B6A2-4AE2-B407-C08CF6614221}"/>
          </ac:inkMkLst>
        </pc:inkChg>
        <pc:inkChg chg="mod">
          <ac:chgData name="Sherif Khattab" userId="c83b1e15-36f3-4f46-aceb-05aac24c545e" providerId="ADAL" clId="{40561216-C3B6-4E03-B696-C2E8E46E1565}" dt="2021-03-02T14:55:42.285" v="388"/>
          <ac:inkMkLst>
            <pc:docMk/>
            <pc:sldMk cId="68515591" sldId="560"/>
            <ac:inkMk id="23610" creationId="{3E34209D-E281-4CD5-914A-A4533596149C}"/>
          </ac:inkMkLst>
        </pc:inkChg>
        <pc:inkChg chg="mod">
          <ac:chgData name="Sherif Khattab" userId="c83b1e15-36f3-4f46-aceb-05aac24c545e" providerId="ADAL" clId="{40561216-C3B6-4E03-B696-C2E8E46E1565}" dt="2021-03-02T14:55:42.285" v="388"/>
          <ac:inkMkLst>
            <pc:docMk/>
            <pc:sldMk cId="68515591" sldId="560"/>
            <ac:inkMk id="23611" creationId="{B7A2D2D7-D75E-428C-95C6-00440C5C943D}"/>
          </ac:inkMkLst>
        </pc:inkChg>
        <pc:inkChg chg="mod">
          <ac:chgData name="Sherif Khattab" userId="c83b1e15-36f3-4f46-aceb-05aac24c545e" providerId="ADAL" clId="{40561216-C3B6-4E03-B696-C2E8E46E1565}" dt="2021-03-02T14:55:42.285" v="388"/>
          <ac:inkMkLst>
            <pc:docMk/>
            <pc:sldMk cId="68515591" sldId="560"/>
            <ac:inkMk id="23612" creationId="{26AF0E91-A159-4BC6-BCB4-C91EF1ED0ED6}"/>
          </ac:inkMkLst>
        </pc:inkChg>
        <pc:inkChg chg="mod">
          <ac:chgData name="Sherif Khattab" userId="c83b1e15-36f3-4f46-aceb-05aac24c545e" providerId="ADAL" clId="{40561216-C3B6-4E03-B696-C2E8E46E1565}" dt="2021-03-02T14:55:42.285" v="388"/>
          <ac:inkMkLst>
            <pc:docMk/>
            <pc:sldMk cId="68515591" sldId="560"/>
            <ac:inkMk id="23613" creationId="{2469BD39-75EF-494D-8C4E-A483A92377E7}"/>
          </ac:inkMkLst>
        </pc:inkChg>
        <pc:inkChg chg="mod">
          <ac:chgData name="Sherif Khattab" userId="c83b1e15-36f3-4f46-aceb-05aac24c545e" providerId="ADAL" clId="{40561216-C3B6-4E03-B696-C2E8E46E1565}" dt="2021-03-02T14:55:42.285" v="388"/>
          <ac:inkMkLst>
            <pc:docMk/>
            <pc:sldMk cId="68515591" sldId="560"/>
            <ac:inkMk id="23614" creationId="{E97D3BC2-502B-4A90-8A64-126AA52F761D}"/>
          </ac:inkMkLst>
        </pc:inkChg>
        <pc:inkChg chg="mod">
          <ac:chgData name="Sherif Khattab" userId="c83b1e15-36f3-4f46-aceb-05aac24c545e" providerId="ADAL" clId="{40561216-C3B6-4E03-B696-C2E8E46E1565}" dt="2021-03-02T14:55:42.285" v="388"/>
          <ac:inkMkLst>
            <pc:docMk/>
            <pc:sldMk cId="68515591" sldId="560"/>
            <ac:inkMk id="23615" creationId="{2B0D0797-9EEE-4D91-AF8D-E8FBFB4E297B}"/>
          </ac:inkMkLst>
        </pc:inkChg>
        <pc:inkChg chg="mod">
          <ac:chgData name="Sherif Khattab" userId="c83b1e15-36f3-4f46-aceb-05aac24c545e" providerId="ADAL" clId="{40561216-C3B6-4E03-B696-C2E8E46E1565}" dt="2021-03-02T14:55:42.285" v="388"/>
          <ac:inkMkLst>
            <pc:docMk/>
            <pc:sldMk cId="68515591" sldId="560"/>
            <ac:inkMk id="23616" creationId="{86AA7C6B-FD04-47DE-BE82-A904A93543C0}"/>
          </ac:inkMkLst>
        </pc:inkChg>
        <pc:inkChg chg="add del mod">
          <ac:chgData name="Sherif Khattab" userId="c83b1e15-36f3-4f46-aceb-05aac24c545e" providerId="ADAL" clId="{40561216-C3B6-4E03-B696-C2E8E46E1565}" dt="2021-03-02T14:55:42.142" v="352"/>
          <ac:inkMkLst>
            <pc:docMk/>
            <pc:sldMk cId="68515591" sldId="560"/>
            <ac:inkMk id="23618" creationId="{7885FCFD-9E51-4798-937D-FC677012C7A3}"/>
          </ac:inkMkLst>
        </pc:inkChg>
        <pc:inkChg chg="add del mod">
          <ac:chgData name="Sherif Khattab" userId="c83b1e15-36f3-4f46-aceb-05aac24c545e" providerId="ADAL" clId="{40561216-C3B6-4E03-B696-C2E8E46E1565}" dt="2021-03-02T14:55:42.185" v="361"/>
          <ac:inkMkLst>
            <pc:docMk/>
            <pc:sldMk cId="68515591" sldId="560"/>
            <ac:inkMk id="23619" creationId="{79D41083-0D19-4C14-82F6-CD13C5D9C693}"/>
          </ac:inkMkLst>
        </pc:inkChg>
        <pc:inkChg chg="add del mod">
          <ac:chgData name="Sherif Khattab" userId="c83b1e15-36f3-4f46-aceb-05aac24c545e" providerId="ADAL" clId="{40561216-C3B6-4E03-B696-C2E8E46E1565}" dt="2021-03-02T14:55:42.234" v="372"/>
          <ac:inkMkLst>
            <pc:docMk/>
            <pc:sldMk cId="68515591" sldId="560"/>
            <ac:inkMk id="23620" creationId="{24B119B8-5039-4266-AC48-9D21FCF3E307}"/>
          </ac:inkMkLst>
        </pc:inkChg>
        <pc:inkChg chg="add del mod">
          <ac:chgData name="Sherif Khattab" userId="c83b1e15-36f3-4f46-aceb-05aac24c545e" providerId="ADAL" clId="{40561216-C3B6-4E03-B696-C2E8E46E1565}" dt="2021-03-02T14:55:42.258" v="379"/>
          <ac:inkMkLst>
            <pc:docMk/>
            <pc:sldMk cId="68515591" sldId="560"/>
            <ac:inkMk id="23621" creationId="{6D7BD5D4-E73B-43DC-80EE-EB90A1C33750}"/>
          </ac:inkMkLst>
        </pc:inkChg>
        <pc:inkChg chg="add del mod">
          <ac:chgData name="Sherif Khattab" userId="c83b1e15-36f3-4f46-aceb-05aac24c545e" providerId="ADAL" clId="{40561216-C3B6-4E03-B696-C2E8E46E1565}" dt="2021-03-02T14:55:42.239" v="373"/>
          <ac:inkMkLst>
            <pc:docMk/>
            <pc:sldMk cId="68515591" sldId="560"/>
            <ac:inkMk id="23622" creationId="{4D4EAF63-EE39-4E18-9659-6169D13CA5C8}"/>
          </ac:inkMkLst>
        </pc:inkChg>
        <pc:inkChg chg="del mod">
          <ac:chgData name="Sherif Khattab" userId="c83b1e15-36f3-4f46-aceb-05aac24c545e" providerId="ADAL" clId="{40561216-C3B6-4E03-B696-C2E8E46E1565}" dt="2021-03-02T14:55:42.203" v="365"/>
          <ac:inkMkLst>
            <pc:docMk/>
            <pc:sldMk cId="68515591" sldId="560"/>
            <ac:inkMk id="23624" creationId="{D419C405-99F4-4F0D-9F98-C40C001FA051}"/>
          </ac:inkMkLst>
        </pc:inkChg>
        <pc:inkChg chg="del mod">
          <ac:chgData name="Sherif Khattab" userId="c83b1e15-36f3-4f46-aceb-05aac24c545e" providerId="ADAL" clId="{40561216-C3B6-4E03-B696-C2E8E46E1565}" dt="2021-03-02T14:55:42.273" v="384"/>
          <ac:inkMkLst>
            <pc:docMk/>
            <pc:sldMk cId="68515591" sldId="560"/>
            <ac:inkMk id="23625" creationId="{A9DB4019-7694-44E2-A1C8-EF5452E86B18}"/>
          </ac:inkMkLst>
        </pc:inkChg>
        <pc:inkChg chg="del mod">
          <ac:chgData name="Sherif Khattab" userId="c83b1e15-36f3-4f46-aceb-05aac24c545e" providerId="ADAL" clId="{40561216-C3B6-4E03-B696-C2E8E46E1565}" dt="2021-03-02T14:55:42.102" v="345"/>
          <ac:inkMkLst>
            <pc:docMk/>
            <pc:sldMk cId="68515591" sldId="560"/>
            <ac:inkMk id="23626" creationId="{C04CDA8C-2567-4A9F-8A27-EB6631A00C21}"/>
          </ac:inkMkLst>
        </pc:inkChg>
        <pc:inkChg chg="add del mod">
          <ac:chgData name="Sherif Khattab" userId="c83b1e15-36f3-4f46-aceb-05aac24c545e" providerId="ADAL" clId="{40561216-C3B6-4E03-B696-C2E8E46E1565}" dt="2021-03-02T14:55:42.180" v="360"/>
          <ac:inkMkLst>
            <pc:docMk/>
            <pc:sldMk cId="68515591" sldId="560"/>
            <ac:inkMk id="23628" creationId="{824341E5-890B-407F-B1BE-9B78A2A9E2B4}"/>
          </ac:inkMkLst>
        </pc:inkChg>
        <pc:inkChg chg="add del mod">
          <ac:chgData name="Sherif Khattab" userId="c83b1e15-36f3-4f46-aceb-05aac24c545e" providerId="ADAL" clId="{40561216-C3B6-4E03-B696-C2E8E46E1565}" dt="2021-03-02T14:55:42.224" v="369"/>
          <ac:inkMkLst>
            <pc:docMk/>
            <pc:sldMk cId="68515591" sldId="560"/>
            <ac:inkMk id="23629" creationId="{8BE513DE-0C6E-47B3-9970-4D0D1E305B21}"/>
          </ac:inkMkLst>
        </pc:inkChg>
        <pc:inkChg chg="add del mod">
          <ac:chgData name="Sherif Khattab" userId="c83b1e15-36f3-4f46-aceb-05aac24c545e" providerId="ADAL" clId="{40561216-C3B6-4E03-B696-C2E8E46E1565}" dt="2021-03-02T14:55:42.177" v="359"/>
          <ac:inkMkLst>
            <pc:docMk/>
            <pc:sldMk cId="68515591" sldId="560"/>
            <ac:inkMk id="23630" creationId="{EC82A30E-FFDC-47C5-87E3-9388A7B5B046}"/>
          </ac:inkMkLst>
        </pc:inkChg>
        <pc:inkChg chg="add del mod">
          <ac:chgData name="Sherif Khattab" userId="c83b1e15-36f3-4f46-aceb-05aac24c545e" providerId="ADAL" clId="{40561216-C3B6-4E03-B696-C2E8E46E1565}" dt="2021-03-02T14:55:42.194" v="363"/>
          <ac:inkMkLst>
            <pc:docMk/>
            <pc:sldMk cId="68515591" sldId="560"/>
            <ac:inkMk id="23631" creationId="{0FE3A3DE-45F3-469A-980B-10731851D126}"/>
          </ac:inkMkLst>
        </pc:inkChg>
        <pc:inkChg chg="add del mod">
          <ac:chgData name="Sherif Khattab" userId="c83b1e15-36f3-4f46-aceb-05aac24c545e" providerId="ADAL" clId="{40561216-C3B6-4E03-B696-C2E8E46E1565}" dt="2021-03-02T14:55:42.200" v="364"/>
          <ac:inkMkLst>
            <pc:docMk/>
            <pc:sldMk cId="68515591" sldId="560"/>
            <ac:inkMk id="23632" creationId="{0F2CE510-9FBD-49AC-8B30-FD52B2C9709C}"/>
          </ac:inkMkLst>
        </pc:inkChg>
        <pc:inkChg chg="add del mod">
          <ac:chgData name="Sherif Khattab" userId="c83b1e15-36f3-4f46-aceb-05aac24c545e" providerId="ADAL" clId="{40561216-C3B6-4E03-B696-C2E8E46E1565}" dt="2021-03-02T14:55:42.152" v="354"/>
          <ac:inkMkLst>
            <pc:docMk/>
            <pc:sldMk cId="68515591" sldId="560"/>
            <ac:inkMk id="23634" creationId="{39367AD8-5239-461A-8039-12F379453AF5}"/>
          </ac:inkMkLst>
        </pc:inkChg>
        <pc:inkChg chg="add del mod">
          <ac:chgData name="Sherif Khattab" userId="c83b1e15-36f3-4f46-aceb-05aac24c545e" providerId="ADAL" clId="{40561216-C3B6-4E03-B696-C2E8E46E1565}" dt="2021-03-02T14:55:42.276" v="385"/>
          <ac:inkMkLst>
            <pc:docMk/>
            <pc:sldMk cId="68515591" sldId="560"/>
            <ac:inkMk id="23635" creationId="{D75C35D5-6EAF-4D2F-9125-85118AE3B449}"/>
          </ac:inkMkLst>
        </pc:inkChg>
        <pc:inkChg chg="add del mod">
          <ac:chgData name="Sherif Khattab" userId="c83b1e15-36f3-4f46-aceb-05aac24c545e" providerId="ADAL" clId="{40561216-C3B6-4E03-B696-C2E8E46E1565}" dt="2021-03-02T14:55:42.129" v="349"/>
          <ac:inkMkLst>
            <pc:docMk/>
            <pc:sldMk cId="68515591" sldId="560"/>
            <ac:inkMk id="23636" creationId="{353DBCFD-1E6D-4A02-B8E9-62C8F6213BA5}"/>
          </ac:inkMkLst>
        </pc:inkChg>
        <pc:inkChg chg="add del mod">
          <ac:chgData name="Sherif Khattab" userId="c83b1e15-36f3-4f46-aceb-05aac24c545e" providerId="ADAL" clId="{40561216-C3B6-4E03-B696-C2E8E46E1565}" dt="2021-03-02T14:55:42.254" v="378"/>
          <ac:inkMkLst>
            <pc:docMk/>
            <pc:sldMk cId="68515591" sldId="560"/>
            <ac:inkMk id="23637" creationId="{83EED6AE-2F58-4157-BCF9-A04D0A3CCE0E}"/>
          </ac:inkMkLst>
        </pc:inkChg>
        <pc:inkChg chg="add del mod">
          <ac:chgData name="Sherif Khattab" userId="c83b1e15-36f3-4f46-aceb-05aac24c545e" providerId="ADAL" clId="{40561216-C3B6-4E03-B696-C2E8E46E1565}" dt="2021-03-02T14:55:42.279" v="386"/>
          <ac:inkMkLst>
            <pc:docMk/>
            <pc:sldMk cId="68515591" sldId="560"/>
            <ac:inkMk id="23638" creationId="{95A62852-829F-4938-A7CD-BC8BE244C23B}"/>
          </ac:inkMkLst>
        </pc:inkChg>
        <pc:inkChg chg="add del mod">
          <ac:chgData name="Sherif Khattab" userId="c83b1e15-36f3-4f46-aceb-05aac24c545e" providerId="ADAL" clId="{40561216-C3B6-4E03-B696-C2E8E46E1565}" dt="2021-03-02T14:55:42.261" v="380"/>
          <ac:inkMkLst>
            <pc:docMk/>
            <pc:sldMk cId="68515591" sldId="560"/>
            <ac:inkMk id="23639" creationId="{C1893F75-521C-4191-ADE3-54E61C603FFB}"/>
          </ac:inkMkLst>
        </pc:inkChg>
        <pc:inkChg chg="add del mod">
          <ac:chgData name="Sherif Khattab" userId="c83b1e15-36f3-4f46-aceb-05aac24c545e" providerId="ADAL" clId="{40561216-C3B6-4E03-B696-C2E8E46E1565}" dt="2021-03-02T14:55:42.147" v="353"/>
          <ac:inkMkLst>
            <pc:docMk/>
            <pc:sldMk cId="68515591" sldId="560"/>
            <ac:inkMk id="23640" creationId="{5771F703-5DC7-4AE6-AEB3-12B9F3D35312}"/>
          </ac:inkMkLst>
        </pc:inkChg>
        <pc:inkChg chg="add del mod">
          <ac:chgData name="Sherif Khattab" userId="c83b1e15-36f3-4f46-aceb-05aac24c545e" providerId="ADAL" clId="{40561216-C3B6-4E03-B696-C2E8E46E1565}" dt="2021-03-02T14:55:42.132" v="350"/>
          <ac:inkMkLst>
            <pc:docMk/>
            <pc:sldMk cId="68515591" sldId="560"/>
            <ac:inkMk id="23641" creationId="{9A2A94DF-3D7E-4EED-B604-5D8B817342D6}"/>
          </ac:inkMkLst>
        </pc:inkChg>
        <pc:inkChg chg="add del mod">
          <ac:chgData name="Sherif Khattab" userId="c83b1e15-36f3-4f46-aceb-05aac24c545e" providerId="ADAL" clId="{40561216-C3B6-4E03-B696-C2E8E46E1565}" dt="2021-03-02T14:55:42.124" v="348"/>
          <ac:inkMkLst>
            <pc:docMk/>
            <pc:sldMk cId="68515591" sldId="560"/>
            <ac:inkMk id="23642" creationId="{584289BE-C536-48B0-A5C3-93147F9B5CFD}"/>
          </ac:inkMkLst>
        </pc:inkChg>
        <pc:inkChg chg="add del mod">
          <ac:chgData name="Sherif Khattab" userId="c83b1e15-36f3-4f46-aceb-05aac24c545e" providerId="ADAL" clId="{40561216-C3B6-4E03-B696-C2E8E46E1565}" dt="2021-03-02T14:55:42.282" v="387"/>
          <ac:inkMkLst>
            <pc:docMk/>
            <pc:sldMk cId="68515591" sldId="560"/>
            <ac:inkMk id="23643" creationId="{E9DA26D0-0603-4013-B1FC-7913D6E83285}"/>
          </ac:inkMkLst>
        </pc:inkChg>
        <pc:inkChg chg="add del mod">
          <ac:chgData name="Sherif Khattab" userId="c83b1e15-36f3-4f46-aceb-05aac24c545e" providerId="ADAL" clId="{40561216-C3B6-4E03-B696-C2E8E46E1565}" dt="2021-03-02T14:55:42.230" v="371"/>
          <ac:inkMkLst>
            <pc:docMk/>
            <pc:sldMk cId="68515591" sldId="560"/>
            <ac:inkMk id="23644" creationId="{9CABADF0-6AAD-4A09-B71F-7EFD9B3CCEA3}"/>
          </ac:inkMkLst>
        </pc:inkChg>
        <pc:inkChg chg="add del mod">
          <ac:chgData name="Sherif Khattab" userId="c83b1e15-36f3-4f46-aceb-05aac24c545e" providerId="ADAL" clId="{40561216-C3B6-4E03-B696-C2E8E46E1565}" dt="2021-03-02T14:55:42.106" v="346"/>
          <ac:inkMkLst>
            <pc:docMk/>
            <pc:sldMk cId="68515591" sldId="560"/>
            <ac:inkMk id="23645" creationId="{649AA80D-2452-4822-8F19-4001909D7429}"/>
          </ac:inkMkLst>
        </pc:inkChg>
        <pc:inkChg chg="add del mod">
          <ac:chgData name="Sherif Khattab" userId="c83b1e15-36f3-4f46-aceb-05aac24c545e" providerId="ADAL" clId="{40561216-C3B6-4E03-B696-C2E8E46E1565}" dt="2021-03-02T14:55:42.096" v="344"/>
          <ac:inkMkLst>
            <pc:docMk/>
            <pc:sldMk cId="68515591" sldId="560"/>
            <ac:inkMk id="23646" creationId="{87B366E5-7624-47F3-A592-581796E12957}"/>
          </ac:inkMkLst>
        </pc:inkChg>
        <pc:inkChg chg="add del mod">
          <ac:chgData name="Sherif Khattab" userId="c83b1e15-36f3-4f46-aceb-05aac24c545e" providerId="ADAL" clId="{40561216-C3B6-4E03-B696-C2E8E46E1565}" dt="2021-03-02T14:55:42.227" v="370"/>
          <ac:inkMkLst>
            <pc:docMk/>
            <pc:sldMk cId="68515591" sldId="560"/>
            <ac:inkMk id="23648" creationId="{3F89BC67-AB21-4050-9493-6CA93740F5F8}"/>
          </ac:inkMkLst>
        </pc:inkChg>
        <pc:inkChg chg="add del mod">
          <ac:chgData name="Sherif Khattab" userId="c83b1e15-36f3-4f46-aceb-05aac24c545e" providerId="ADAL" clId="{40561216-C3B6-4E03-B696-C2E8E46E1565}" dt="2021-03-02T14:55:42.163" v="356"/>
          <ac:inkMkLst>
            <pc:docMk/>
            <pc:sldMk cId="68515591" sldId="560"/>
            <ac:inkMk id="23649" creationId="{B2C35B3E-1E36-4705-B4A3-28616001D1F4}"/>
          </ac:inkMkLst>
        </pc:inkChg>
        <pc:inkChg chg="add del mod">
          <ac:chgData name="Sherif Khattab" userId="c83b1e15-36f3-4f46-aceb-05aac24c545e" providerId="ADAL" clId="{40561216-C3B6-4E03-B696-C2E8E46E1565}" dt="2021-03-02T14:55:42.269" v="383"/>
          <ac:inkMkLst>
            <pc:docMk/>
            <pc:sldMk cId="68515591" sldId="560"/>
            <ac:inkMk id="23650" creationId="{BE0BDF15-3B86-4510-92D9-8E02FFE272AF}"/>
          </ac:inkMkLst>
        </pc:inkChg>
        <pc:inkChg chg="add del mod">
          <ac:chgData name="Sherif Khattab" userId="c83b1e15-36f3-4f46-aceb-05aac24c545e" providerId="ADAL" clId="{40561216-C3B6-4E03-B696-C2E8E46E1565}" dt="2021-03-02T14:55:42.137" v="351"/>
          <ac:inkMkLst>
            <pc:docMk/>
            <pc:sldMk cId="68515591" sldId="560"/>
            <ac:inkMk id="23651" creationId="{C741CB12-32FC-4B89-A891-3987A6E6647D}"/>
          </ac:inkMkLst>
        </pc:inkChg>
        <pc:inkChg chg="add del mod">
          <ac:chgData name="Sherif Khattab" userId="c83b1e15-36f3-4f46-aceb-05aac24c545e" providerId="ADAL" clId="{40561216-C3B6-4E03-B696-C2E8E46E1565}" dt="2021-03-02T14:55:42.116" v="347"/>
          <ac:inkMkLst>
            <pc:docMk/>
            <pc:sldMk cId="68515591" sldId="560"/>
            <ac:inkMk id="23652" creationId="{097A411A-2F8F-4EDF-A93C-A1916E46CE58}"/>
          </ac:inkMkLst>
        </pc:inkChg>
        <pc:inkChg chg="add del mod">
          <ac:chgData name="Sherif Khattab" userId="c83b1e15-36f3-4f46-aceb-05aac24c545e" providerId="ADAL" clId="{40561216-C3B6-4E03-B696-C2E8E46E1565}" dt="2021-03-02T14:55:42.214" v="367"/>
          <ac:inkMkLst>
            <pc:docMk/>
            <pc:sldMk cId="68515591" sldId="560"/>
            <ac:inkMk id="23654" creationId="{0CDA8FA7-3F42-425F-B69F-09FE422E6C20}"/>
          </ac:inkMkLst>
        </pc:inkChg>
        <pc:inkChg chg="add del mod">
          <ac:chgData name="Sherif Khattab" userId="c83b1e15-36f3-4f46-aceb-05aac24c545e" providerId="ADAL" clId="{40561216-C3B6-4E03-B696-C2E8E46E1565}" dt="2021-03-02T14:55:42.189" v="362"/>
          <ac:inkMkLst>
            <pc:docMk/>
            <pc:sldMk cId="68515591" sldId="560"/>
            <ac:inkMk id="23655" creationId="{74C0E38C-8C81-4F69-B2AF-AD53E6E6D970}"/>
          </ac:inkMkLst>
        </pc:inkChg>
        <pc:inkChg chg="add del mod">
          <ac:chgData name="Sherif Khattab" userId="c83b1e15-36f3-4f46-aceb-05aac24c545e" providerId="ADAL" clId="{40561216-C3B6-4E03-B696-C2E8E46E1565}" dt="2021-03-02T14:55:42.241" v="374"/>
          <ac:inkMkLst>
            <pc:docMk/>
            <pc:sldMk cId="68515591" sldId="560"/>
            <ac:inkMk id="23656" creationId="{85585060-B696-4403-8C88-50A6053DBD02}"/>
          </ac:inkMkLst>
        </pc:inkChg>
        <pc:inkChg chg="add del mod">
          <ac:chgData name="Sherif Khattab" userId="c83b1e15-36f3-4f46-aceb-05aac24c545e" providerId="ADAL" clId="{40561216-C3B6-4E03-B696-C2E8E46E1565}" dt="2021-03-02T14:55:42.244" v="375"/>
          <ac:inkMkLst>
            <pc:docMk/>
            <pc:sldMk cId="68515591" sldId="560"/>
            <ac:inkMk id="23657" creationId="{9236DFEA-42B0-4A18-8DB8-43023CBA1AAF}"/>
          </ac:inkMkLst>
        </pc:inkChg>
        <pc:inkChg chg="add del mod">
          <ac:chgData name="Sherif Khattab" userId="c83b1e15-36f3-4f46-aceb-05aac24c545e" providerId="ADAL" clId="{40561216-C3B6-4E03-B696-C2E8E46E1565}" dt="2021-03-02T14:55:42.247" v="376"/>
          <ac:inkMkLst>
            <pc:docMk/>
            <pc:sldMk cId="68515591" sldId="560"/>
            <ac:inkMk id="23658" creationId="{BE3E7B86-3514-4C72-91AF-4648475E24F2}"/>
          </ac:inkMkLst>
        </pc:inkChg>
        <pc:inkChg chg="add del mod">
          <ac:chgData name="Sherif Khattab" userId="c83b1e15-36f3-4f46-aceb-05aac24c545e" providerId="ADAL" clId="{40561216-C3B6-4E03-B696-C2E8E46E1565}" dt="2021-03-02T14:55:42.285" v="388"/>
          <ac:inkMkLst>
            <pc:docMk/>
            <pc:sldMk cId="68515591" sldId="560"/>
            <ac:inkMk id="23660" creationId="{EB9F504E-52DF-4A05-AB88-BDF5876CA8B9}"/>
          </ac:inkMkLst>
        </pc:inkChg>
        <pc:inkChg chg="add del mod">
          <ac:chgData name="Sherif Khattab" userId="c83b1e15-36f3-4f46-aceb-05aac24c545e" providerId="ADAL" clId="{40561216-C3B6-4E03-B696-C2E8E46E1565}" dt="2021-03-02T14:55:42.264" v="381"/>
          <ac:inkMkLst>
            <pc:docMk/>
            <pc:sldMk cId="68515591" sldId="560"/>
            <ac:inkMk id="23661" creationId="{C9612645-0493-443C-9C82-A267BE047D35}"/>
          </ac:inkMkLst>
        </pc:inkChg>
        <pc:inkChg chg="add del mod">
          <ac:chgData name="Sherif Khattab" userId="c83b1e15-36f3-4f46-aceb-05aac24c545e" providerId="ADAL" clId="{40561216-C3B6-4E03-B696-C2E8E46E1565}" dt="2021-03-02T14:55:42.168" v="357"/>
          <ac:inkMkLst>
            <pc:docMk/>
            <pc:sldMk cId="68515591" sldId="560"/>
            <ac:inkMk id="23663" creationId="{1A305F40-A5CC-4159-81BE-FDAA1BBA2F6E}"/>
          </ac:inkMkLst>
        </pc:inkChg>
        <pc:inkChg chg="add del mod">
          <ac:chgData name="Sherif Khattab" userId="c83b1e15-36f3-4f46-aceb-05aac24c545e" providerId="ADAL" clId="{40561216-C3B6-4E03-B696-C2E8E46E1565}" dt="2021-03-02T14:55:42.251" v="377"/>
          <ac:inkMkLst>
            <pc:docMk/>
            <pc:sldMk cId="68515591" sldId="560"/>
            <ac:inkMk id="23664" creationId="{1ADA5D77-6340-4E01-B50B-6A36D3D89303}"/>
          </ac:inkMkLst>
        </pc:inkChg>
        <pc:inkChg chg="add del mod">
          <ac:chgData name="Sherif Khattab" userId="c83b1e15-36f3-4f46-aceb-05aac24c545e" providerId="ADAL" clId="{40561216-C3B6-4E03-B696-C2E8E46E1565}" dt="2021-03-02T14:55:42.207" v="366"/>
          <ac:inkMkLst>
            <pc:docMk/>
            <pc:sldMk cId="68515591" sldId="560"/>
            <ac:inkMk id="23665" creationId="{12E5FF45-7656-41A0-B8DD-C442FEAF547C}"/>
          </ac:inkMkLst>
        </pc:inkChg>
        <pc:inkChg chg="add del mod">
          <ac:chgData name="Sherif Khattab" userId="c83b1e15-36f3-4f46-aceb-05aac24c545e" providerId="ADAL" clId="{40561216-C3B6-4E03-B696-C2E8E46E1565}" dt="2021-03-02T14:55:42.267" v="382"/>
          <ac:inkMkLst>
            <pc:docMk/>
            <pc:sldMk cId="68515591" sldId="560"/>
            <ac:inkMk id="23666" creationId="{056077FF-F297-49EF-B3D4-BBE7B44D0D1F}"/>
          </ac:inkMkLst>
        </pc:inkChg>
        <pc:inkChg chg="add del mod">
          <ac:chgData name="Sherif Khattab" userId="c83b1e15-36f3-4f46-aceb-05aac24c545e" providerId="ADAL" clId="{40561216-C3B6-4E03-B696-C2E8E46E1565}" dt="2021-03-02T14:55:42.173" v="358"/>
          <ac:inkMkLst>
            <pc:docMk/>
            <pc:sldMk cId="68515591" sldId="560"/>
            <ac:inkMk id="23667" creationId="{E1A2A440-2E68-4E40-8F14-0F85D39BBDB7}"/>
          </ac:inkMkLst>
        </pc:inkChg>
        <pc:inkChg chg="add del mod">
          <ac:chgData name="Sherif Khattab" userId="c83b1e15-36f3-4f46-aceb-05aac24c545e" providerId="ADAL" clId="{40561216-C3B6-4E03-B696-C2E8E46E1565}" dt="2021-03-02T14:55:42.217" v="368"/>
          <ac:inkMkLst>
            <pc:docMk/>
            <pc:sldMk cId="68515591" sldId="560"/>
            <ac:inkMk id="23668" creationId="{B5D7EBA2-DD1F-48CC-90CE-7F21C1DC3392}"/>
          </ac:inkMkLst>
        </pc:inkChg>
        <pc:inkChg chg="add del mod">
          <ac:chgData name="Sherif Khattab" userId="c83b1e15-36f3-4f46-aceb-05aac24c545e" providerId="ADAL" clId="{40561216-C3B6-4E03-B696-C2E8E46E1565}" dt="2021-03-02T14:55:42.158" v="355"/>
          <ac:inkMkLst>
            <pc:docMk/>
            <pc:sldMk cId="68515591" sldId="560"/>
            <ac:inkMk id="23670" creationId="{D088E3AE-C158-4537-8CB3-EA808598AAFA}"/>
          </ac:inkMkLst>
        </pc:inkChg>
        <pc:inkChg chg="add del mod">
          <ac:chgData name="Sherif Khattab" userId="c83b1e15-36f3-4f46-aceb-05aac24c545e" providerId="ADAL" clId="{40561216-C3B6-4E03-B696-C2E8E46E1565}" dt="2021-03-02T14:55:42.090" v="343"/>
          <ac:inkMkLst>
            <pc:docMk/>
            <pc:sldMk cId="68515591" sldId="560"/>
            <ac:inkMk id="23671" creationId="{22A791CB-A7E4-4BA6-AF2C-BA61BDCB17CE}"/>
          </ac:inkMkLst>
        </pc:inkChg>
      </pc:sldChg>
      <pc:sldChg chg="delSp modSp add modAnim">
        <pc:chgData name="Sherif Khattab" userId="c83b1e15-36f3-4f46-aceb-05aac24c545e" providerId="ADAL" clId="{40561216-C3B6-4E03-B696-C2E8E46E1565}" dt="2021-03-02T14:58:58.588" v="651"/>
        <pc:sldMkLst>
          <pc:docMk/>
          <pc:sldMk cId="1287194210" sldId="561"/>
        </pc:sldMkLst>
        <pc:grpChg chg="mod">
          <ac:chgData name="Sherif Khattab" userId="c83b1e15-36f3-4f46-aceb-05aac24c545e" providerId="ADAL" clId="{40561216-C3B6-4E03-B696-C2E8E46E1565}" dt="2021-03-02T14:55:21.153" v="297"/>
          <ac:grpSpMkLst>
            <pc:docMk/>
            <pc:sldMk cId="1287194210" sldId="561"/>
            <ac:grpSpMk id="23672" creationId="{D3B42BF9-8198-43FC-B7E5-062D26193C4A}"/>
          </ac:grpSpMkLst>
        </pc:grpChg>
        <pc:inkChg chg="mod">
          <ac:chgData name="Sherif Khattab" userId="c83b1e15-36f3-4f46-aceb-05aac24c545e" providerId="ADAL" clId="{40561216-C3B6-4E03-B696-C2E8E46E1565}" dt="2021-03-02T14:55:21.153" v="297"/>
          <ac:inkMkLst>
            <pc:docMk/>
            <pc:sldMk cId="1287194210" sldId="561"/>
            <ac:inkMk id="3" creationId="{B0FBBC0D-35B9-448B-9D52-F9702601D9E2}"/>
          </ac:inkMkLst>
        </pc:inkChg>
        <pc:inkChg chg="mod">
          <ac:chgData name="Sherif Khattab" userId="c83b1e15-36f3-4f46-aceb-05aac24c545e" providerId="ADAL" clId="{40561216-C3B6-4E03-B696-C2E8E46E1565}" dt="2021-03-02T14:55:21.153" v="297"/>
          <ac:inkMkLst>
            <pc:docMk/>
            <pc:sldMk cId="1287194210" sldId="561"/>
            <ac:inkMk id="5" creationId="{1334F479-0557-4560-B3CA-54D487BC1692}"/>
          </ac:inkMkLst>
        </pc:inkChg>
        <pc:inkChg chg="mod">
          <ac:chgData name="Sherif Khattab" userId="c83b1e15-36f3-4f46-aceb-05aac24c545e" providerId="ADAL" clId="{40561216-C3B6-4E03-B696-C2E8E46E1565}" dt="2021-03-02T14:55:21.153" v="297"/>
          <ac:inkMkLst>
            <pc:docMk/>
            <pc:sldMk cId="1287194210" sldId="561"/>
            <ac:inkMk id="6" creationId="{C77C32EE-2731-421E-9672-5A63D6E9F538}"/>
          </ac:inkMkLst>
        </pc:inkChg>
        <pc:inkChg chg="mod">
          <ac:chgData name="Sherif Khattab" userId="c83b1e15-36f3-4f46-aceb-05aac24c545e" providerId="ADAL" clId="{40561216-C3B6-4E03-B696-C2E8E46E1565}" dt="2021-03-02T14:55:21.153" v="297"/>
          <ac:inkMkLst>
            <pc:docMk/>
            <pc:sldMk cId="1287194210" sldId="561"/>
            <ac:inkMk id="34" creationId="{76F4BB3E-F0E4-42AA-ACB1-D0A6A3746F24}"/>
          </ac:inkMkLst>
        </pc:inkChg>
        <pc:inkChg chg="mod">
          <ac:chgData name="Sherif Khattab" userId="c83b1e15-36f3-4f46-aceb-05aac24c545e" providerId="ADAL" clId="{40561216-C3B6-4E03-B696-C2E8E46E1565}" dt="2021-03-02T14:55:21.153" v="297"/>
          <ac:inkMkLst>
            <pc:docMk/>
            <pc:sldMk cId="1287194210" sldId="561"/>
            <ac:inkMk id="35" creationId="{BB1041F6-9E9F-4186-AC93-4372635DAB2B}"/>
          </ac:inkMkLst>
        </pc:inkChg>
        <pc:inkChg chg="mod">
          <ac:chgData name="Sherif Khattab" userId="c83b1e15-36f3-4f46-aceb-05aac24c545e" providerId="ADAL" clId="{40561216-C3B6-4E03-B696-C2E8E46E1565}" dt="2021-03-02T14:55:21.153" v="297"/>
          <ac:inkMkLst>
            <pc:docMk/>
            <pc:sldMk cId="1287194210" sldId="561"/>
            <ac:inkMk id="36" creationId="{FBD4DC2C-2A69-4F9C-9FD0-0A2D83A17035}"/>
          </ac:inkMkLst>
        </pc:inkChg>
        <pc:inkChg chg="mod">
          <ac:chgData name="Sherif Khattab" userId="c83b1e15-36f3-4f46-aceb-05aac24c545e" providerId="ADAL" clId="{40561216-C3B6-4E03-B696-C2E8E46E1565}" dt="2021-03-02T14:55:21.153" v="297"/>
          <ac:inkMkLst>
            <pc:docMk/>
            <pc:sldMk cId="1287194210" sldId="561"/>
            <ac:inkMk id="38" creationId="{08DD68F7-523C-4437-9949-BFD6B8B320B7}"/>
          </ac:inkMkLst>
        </pc:inkChg>
        <pc:inkChg chg="mod">
          <ac:chgData name="Sherif Khattab" userId="c83b1e15-36f3-4f46-aceb-05aac24c545e" providerId="ADAL" clId="{40561216-C3B6-4E03-B696-C2E8E46E1565}" dt="2021-03-02T14:55:21.153" v="297"/>
          <ac:inkMkLst>
            <pc:docMk/>
            <pc:sldMk cId="1287194210" sldId="561"/>
            <ac:inkMk id="39" creationId="{6B907EBB-5700-4291-BB4C-D8877DB4FFCD}"/>
          </ac:inkMkLst>
        </pc:inkChg>
        <pc:inkChg chg="mod">
          <ac:chgData name="Sherif Khattab" userId="c83b1e15-36f3-4f46-aceb-05aac24c545e" providerId="ADAL" clId="{40561216-C3B6-4E03-B696-C2E8E46E1565}" dt="2021-03-02T14:55:21.153" v="297"/>
          <ac:inkMkLst>
            <pc:docMk/>
            <pc:sldMk cId="1287194210" sldId="561"/>
            <ac:inkMk id="40" creationId="{D1405003-6795-43E1-B78F-70DFA34AAA56}"/>
          </ac:inkMkLst>
        </pc:inkChg>
        <pc:inkChg chg="mod">
          <ac:chgData name="Sherif Khattab" userId="c83b1e15-36f3-4f46-aceb-05aac24c545e" providerId="ADAL" clId="{40561216-C3B6-4E03-B696-C2E8E46E1565}" dt="2021-03-02T14:55:21.153" v="297"/>
          <ac:inkMkLst>
            <pc:docMk/>
            <pc:sldMk cId="1287194210" sldId="561"/>
            <ac:inkMk id="41" creationId="{E5C63D8D-A5A2-4ECA-9233-25A9BB4111B0}"/>
          </ac:inkMkLst>
        </pc:inkChg>
        <pc:inkChg chg="mod">
          <ac:chgData name="Sherif Khattab" userId="c83b1e15-36f3-4f46-aceb-05aac24c545e" providerId="ADAL" clId="{40561216-C3B6-4E03-B696-C2E8E46E1565}" dt="2021-03-02T14:55:21.153" v="297"/>
          <ac:inkMkLst>
            <pc:docMk/>
            <pc:sldMk cId="1287194210" sldId="561"/>
            <ac:inkMk id="42" creationId="{DA8E3D6B-1BC0-4231-B0D7-7B8A4360DECC}"/>
          </ac:inkMkLst>
        </pc:inkChg>
        <pc:inkChg chg="mod">
          <ac:chgData name="Sherif Khattab" userId="c83b1e15-36f3-4f46-aceb-05aac24c545e" providerId="ADAL" clId="{40561216-C3B6-4E03-B696-C2E8E46E1565}" dt="2021-03-02T14:55:21.153" v="297"/>
          <ac:inkMkLst>
            <pc:docMk/>
            <pc:sldMk cId="1287194210" sldId="561"/>
            <ac:inkMk id="44" creationId="{19C19232-5340-48E5-9ED6-62DEBBCE1215}"/>
          </ac:inkMkLst>
        </pc:inkChg>
        <pc:inkChg chg="mod">
          <ac:chgData name="Sherif Khattab" userId="c83b1e15-36f3-4f46-aceb-05aac24c545e" providerId="ADAL" clId="{40561216-C3B6-4E03-B696-C2E8E46E1565}" dt="2021-03-02T14:55:21.153" v="297"/>
          <ac:inkMkLst>
            <pc:docMk/>
            <pc:sldMk cId="1287194210" sldId="561"/>
            <ac:inkMk id="45" creationId="{D1B4E85F-AC34-40C2-82B7-32CDF26E2AA9}"/>
          </ac:inkMkLst>
        </pc:inkChg>
        <pc:inkChg chg="mod">
          <ac:chgData name="Sherif Khattab" userId="c83b1e15-36f3-4f46-aceb-05aac24c545e" providerId="ADAL" clId="{40561216-C3B6-4E03-B696-C2E8E46E1565}" dt="2021-03-02T14:55:21.153" v="297"/>
          <ac:inkMkLst>
            <pc:docMk/>
            <pc:sldMk cId="1287194210" sldId="561"/>
            <ac:inkMk id="46" creationId="{E6BF4D18-EC16-4386-BB86-4E44BAF7C03B}"/>
          </ac:inkMkLst>
        </pc:inkChg>
        <pc:inkChg chg="mod">
          <ac:chgData name="Sherif Khattab" userId="c83b1e15-36f3-4f46-aceb-05aac24c545e" providerId="ADAL" clId="{40561216-C3B6-4E03-B696-C2E8E46E1565}" dt="2021-03-02T14:55:21.153" v="297"/>
          <ac:inkMkLst>
            <pc:docMk/>
            <pc:sldMk cId="1287194210" sldId="561"/>
            <ac:inkMk id="47" creationId="{02569F11-2943-4F04-87BA-CA8732D937CB}"/>
          </ac:inkMkLst>
        </pc:inkChg>
        <pc:inkChg chg="mod">
          <ac:chgData name="Sherif Khattab" userId="c83b1e15-36f3-4f46-aceb-05aac24c545e" providerId="ADAL" clId="{40561216-C3B6-4E03-B696-C2E8E46E1565}" dt="2021-03-02T14:55:21.153" v="297"/>
          <ac:inkMkLst>
            <pc:docMk/>
            <pc:sldMk cId="1287194210" sldId="561"/>
            <ac:inkMk id="48" creationId="{B58E1670-F3F7-4DFE-AF3D-056FDA785310}"/>
          </ac:inkMkLst>
        </pc:inkChg>
        <pc:inkChg chg="mod">
          <ac:chgData name="Sherif Khattab" userId="c83b1e15-36f3-4f46-aceb-05aac24c545e" providerId="ADAL" clId="{40561216-C3B6-4E03-B696-C2E8E46E1565}" dt="2021-03-02T14:55:21.153" v="297"/>
          <ac:inkMkLst>
            <pc:docMk/>
            <pc:sldMk cId="1287194210" sldId="561"/>
            <ac:inkMk id="49" creationId="{19257841-2019-40BC-AD69-87A73EC0948B}"/>
          </ac:inkMkLst>
        </pc:inkChg>
        <pc:inkChg chg="mod">
          <ac:chgData name="Sherif Khattab" userId="c83b1e15-36f3-4f46-aceb-05aac24c545e" providerId="ADAL" clId="{40561216-C3B6-4E03-B696-C2E8E46E1565}" dt="2021-03-02T14:55:21.153" v="297"/>
          <ac:inkMkLst>
            <pc:docMk/>
            <pc:sldMk cId="1287194210" sldId="561"/>
            <ac:inkMk id="50" creationId="{26C81269-5964-499B-83AC-4B4F3ECF46D9}"/>
          </ac:inkMkLst>
        </pc:inkChg>
        <pc:inkChg chg="mod">
          <ac:chgData name="Sherif Khattab" userId="c83b1e15-36f3-4f46-aceb-05aac24c545e" providerId="ADAL" clId="{40561216-C3B6-4E03-B696-C2E8E46E1565}" dt="2021-03-02T14:55:21.153" v="297"/>
          <ac:inkMkLst>
            <pc:docMk/>
            <pc:sldMk cId="1287194210" sldId="561"/>
            <ac:inkMk id="51" creationId="{20368D2C-01B3-405E-89B9-A7788F5F56C4}"/>
          </ac:inkMkLst>
        </pc:inkChg>
        <pc:inkChg chg="mod">
          <ac:chgData name="Sherif Khattab" userId="c83b1e15-36f3-4f46-aceb-05aac24c545e" providerId="ADAL" clId="{40561216-C3B6-4E03-B696-C2E8E46E1565}" dt="2021-03-02T14:55:21.153" v="297"/>
          <ac:inkMkLst>
            <pc:docMk/>
            <pc:sldMk cId="1287194210" sldId="561"/>
            <ac:inkMk id="53" creationId="{4B0B24DC-2DC7-4C85-8BDA-CB5171C1850E}"/>
          </ac:inkMkLst>
        </pc:inkChg>
        <pc:inkChg chg="mod">
          <ac:chgData name="Sherif Khattab" userId="c83b1e15-36f3-4f46-aceb-05aac24c545e" providerId="ADAL" clId="{40561216-C3B6-4E03-B696-C2E8E46E1565}" dt="2021-03-02T14:55:21.153" v="297"/>
          <ac:inkMkLst>
            <pc:docMk/>
            <pc:sldMk cId="1287194210" sldId="561"/>
            <ac:inkMk id="54" creationId="{FAA76FFB-4F7B-44CF-9E3F-7D873ACD011E}"/>
          </ac:inkMkLst>
        </pc:inkChg>
        <pc:inkChg chg="mod">
          <ac:chgData name="Sherif Khattab" userId="c83b1e15-36f3-4f46-aceb-05aac24c545e" providerId="ADAL" clId="{40561216-C3B6-4E03-B696-C2E8E46E1565}" dt="2021-03-02T14:55:21.153" v="297"/>
          <ac:inkMkLst>
            <pc:docMk/>
            <pc:sldMk cId="1287194210" sldId="561"/>
            <ac:inkMk id="55" creationId="{2A509FA3-B322-44A6-A5B7-3B6A64FF271C}"/>
          </ac:inkMkLst>
        </pc:inkChg>
        <pc:inkChg chg="mod">
          <ac:chgData name="Sherif Khattab" userId="c83b1e15-36f3-4f46-aceb-05aac24c545e" providerId="ADAL" clId="{40561216-C3B6-4E03-B696-C2E8E46E1565}" dt="2021-03-02T14:55:21.153" v="297"/>
          <ac:inkMkLst>
            <pc:docMk/>
            <pc:sldMk cId="1287194210" sldId="561"/>
            <ac:inkMk id="56" creationId="{9FB1D72E-EF06-4758-9CAE-0C2AFAB761B2}"/>
          </ac:inkMkLst>
        </pc:inkChg>
        <pc:inkChg chg="mod">
          <ac:chgData name="Sherif Khattab" userId="c83b1e15-36f3-4f46-aceb-05aac24c545e" providerId="ADAL" clId="{40561216-C3B6-4E03-B696-C2E8E46E1565}" dt="2021-03-02T14:55:21.153" v="297"/>
          <ac:inkMkLst>
            <pc:docMk/>
            <pc:sldMk cId="1287194210" sldId="561"/>
            <ac:inkMk id="58" creationId="{AD54C535-8A13-4466-B936-FDE4EE0D13AB}"/>
          </ac:inkMkLst>
        </pc:inkChg>
        <pc:inkChg chg="mod">
          <ac:chgData name="Sherif Khattab" userId="c83b1e15-36f3-4f46-aceb-05aac24c545e" providerId="ADAL" clId="{40561216-C3B6-4E03-B696-C2E8E46E1565}" dt="2021-03-02T14:55:21.153" v="297"/>
          <ac:inkMkLst>
            <pc:docMk/>
            <pc:sldMk cId="1287194210" sldId="561"/>
            <ac:inkMk id="59" creationId="{8191728A-6391-4424-97E9-9D875C21CABB}"/>
          </ac:inkMkLst>
        </pc:inkChg>
        <pc:inkChg chg="mod">
          <ac:chgData name="Sherif Khattab" userId="c83b1e15-36f3-4f46-aceb-05aac24c545e" providerId="ADAL" clId="{40561216-C3B6-4E03-B696-C2E8E46E1565}" dt="2021-03-02T14:55:21.153" v="297"/>
          <ac:inkMkLst>
            <pc:docMk/>
            <pc:sldMk cId="1287194210" sldId="561"/>
            <ac:inkMk id="61" creationId="{3873DDFB-3276-4A9C-A452-0E255D449AE0}"/>
          </ac:inkMkLst>
        </pc:inkChg>
        <pc:inkChg chg="mod">
          <ac:chgData name="Sherif Khattab" userId="c83b1e15-36f3-4f46-aceb-05aac24c545e" providerId="ADAL" clId="{40561216-C3B6-4E03-B696-C2E8E46E1565}" dt="2021-03-02T14:55:21.153" v="297"/>
          <ac:inkMkLst>
            <pc:docMk/>
            <pc:sldMk cId="1287194210" sldId="561"/>
            <ac:inkMk id="62" creationId="{6CA89F45-C596-4B44-8218-2E80CDFD9AC1}"/>
          </ac:inkMkLst>
        </pc:inkChg>
        <pc:inkChg chg="mod">
          <ac:chgData name="Sherif Khattab" userId="c83b1e15-36f3-4f46-aceb-05aac24c545e" providerId="ADAL" clId="{40561216-C3B6-4E03-B696-C2E8E46E1565}" dt="2021-03-02T14:55:21.153" v="297"/>
          <ac:inkMkLst>
            <pc:docMk/>
            <pc:sldMk cId="1287194210" sldId="561"/>
            <ac:inkMk id="63" creationId="{C0DC48F3-13CB-48CD-943B-D376DED3D452}"/>
          </ac:inkMkLst>
        </pc:inkChg>
        <pc:inkChg chg="mod">
          <ac:chgData name="Sherif Khattab" userId="c83b1e15-36f3-4f46-aceb-05aac24c545e" providerId="ADAL" clId="{40561216-C3B6-4E03-B696-C2E8E46E1565}" dt="2021-03-02T14:55:21.153" v="297"/>
          <ac:inkMkLst>
            <pc:docMk/>
            <pc:sldMk cId="1287194210" sldId="561"/>
            <ac:inkMk id="23552" creationId="{AD02388C-420C-4C10-A5B7-33825C4777B5}"/>
          </ac:inkMkLst>
        </pc:inkChg>
        <pc:inkChg chg="mod">
          <ac:chgData name="Sherif Khattab" userId="c83b1e15-36f3-4f46-aceb-05aac24c545e" providerId="ADAL" clId="{40561216-C3B6-4E03-B696-C2E8E46E1565}" dt="2021-03-02T14:55:21.153" v="297"/>
          <ac:inkMkLst>
            <pc:docMk/>
            <pc:sldMk cId="1287194210" sldId="561"/>
            <ac:inkMk id="23556" creationId="{B63716A9-A45C-49C7-8CC0-3310F6B827F6}"/>
          </ac:inkMkLst>
        </pc:inkChg>
        <pc:inkChg chg="mod">
          <ac:chgData name="Sherif Khattab" userId="c83b1e15-36f3-4f46-aceb-05aac24c545e" providerId="ADAL" clId="{40561216-C3B6-4E03-B696-C2E8E46E1565}" dt="2021-03-02T14:55:21.153" v="297"/>
          <ac:inkMkLst>
            <pc:docMk/>
            <pc:sldMk cId="1287194210" sldId="561"/>
            <ac:inkMk id="23558" creationId="{12438C2F-B2BE-423F-8FB0-A8B24276FAA9}"/>
          </ac:inkMkLst>
        </pc:inkChg>
        <pc:inkChg chg="mod">
          <ac:chgData name="Sherif Khattab" userId="c83b1e15-36f3-4f46-aceb-05aac24c545e" providerId="ADAL" clId="{40561216-C3B6-4E03-B696-C2E8E46E1565}" dt="2021-03-02T14:55:21.153" v="297"/>
          <ac:inkMkLst>
            <pc:docMk/>
            <pc:sldMk cId="1287194210" sldId="561"/>
            <ac:inkMk id="23559" creationId="{63236EA0-8781-4E1D-ACC7-D2AB2BA2975A}"/>
          </ac:inkMkLst>
        </pc:inkChg>
        <pc:inkChg chg="mod">
          <ac:chgData name="Sherif Khattab" userId="c83b1e15-36f3-4f46-aceb-05aac24c545e" providerId="ADAL" clId="{40561216-C3B6-4E03-B696-C2E8E46E1565}" dt="2021-03-02T14:55:21.153" v="297"/>
          <ac:inkMkLst>
            <pc:docMk/>
            <pc:sldMk cId="1287194210" sldId="561"/>
            <ac:inkMk id="23560" creationId="{8296C127-E688-4138-8B46-A545AA74759F}"/>
          </ac:inkMkLst>
        </pc:inkChg>
        <pc:inkChg chg="mod">
          <ac:chgData name="Sherif Khattab" userId="c83b1e15-36f3-4f46-aceb-05aac24c545e" providerId="ADAL" clId="{40561216-C3B6-4E03-B696-C2E8E46E1565}" dt="2021-03-02T14:55:21.153" v="297"/>
          <ac:inkMkLst>
            <pc:docMk/>
            <pc:sldMk cId="1287194210" sldId="561"/>
            <ac:inkMk id="23561" creationId="{27B15F83-7325-42D6-B559-2D057C3A0C3F}"/>
          </ac:inkMkLst>
        </pc:inkChg>
        <pc:inkChg chg="mod">
          <ac:chgData name="Sherif Khattab" userId="c83b1e15-36f3-4f46-aceb-05aac24c545e" providerId="ADAL" clId="{40561216-C3B6-4E03-B696-C2E8E46E1565}" dt="2021-03-02T14:55:21.153" v="297"/>
          <ac:inkMkLst>
            <pc:docMk/>
            <pc:sldMk cId="1287194210" sldId="561"/>
            <ac:inkMk id="23562" creationId="{41609FE5-F416-4C74-A5D0-5EFA0CF8EF70}"/>
          </ac:inkMkLst>
        </pc:inkChg>
        <pc:inkChg chg="mod">
          <ac:chgData name="Sherif Khattab" userId="c83b1e15-36f3-4f46-aceb-05aac24c545e" providerId="ADAL" clId="{40561216-C3B6-4E03-B696-C2E8E46E1565}" dt="2021-03-02T14:55:21.153" v="297"/>
          <ac:inkMkLst>
            <pc:docMk/>
            <pc:sldMk cId="1287194210" sldId="561"/>
            <ac:inkMk id="23564" creationId="{0479C8AE-E53D-4F3D-9A1F-0B3B4EF8E437}"/>
          </ac:inkMkLst>
        </pc:inkChg>
        <pc:inkChg chg="mod">
          <ac:chgData name="Sherif Khattab" userId="c83b1e15-36f3-4f46-aceb-05aac24c545e" providerId="ADAL" clId="{40561216-C3B6-4E03-B696-C2E8E46E1565}" dt="2021-03-02T14:55:21.153" v="297"/>
          <ac:inkMkLst>
            <pc:docMk/>
            <pc:sldMk cId="1287194210" sldId="561"/>
            <ac:inkMk id="23565" creationId="{7EA1AC65-0991-4EAD-9289-5B6967D4C6A4}"/>
          </ac:inkMkLst>
        </pc:inkChg>
        <pc:inkChg chg="mod">
          <ac:chgData name="Sherif Khattab" userId="c83b1e15-36f3-4f46-aceb-05aac24c545e" providerId="ADAL" clId="{40561216-C3B6-4E03-B696-C2E8E46E1565}" dt="2021-03-02T14:55:21.153" v="297"/>
          <ac:inkMkLst>
            <pc:docMk/>
            <pc:sldMk cId="1287194210" sldId="561"/>
            <ac:inkMk id="23567" creationId="{B964468F-11D4-4449-BD5D-D276B04321BD}"/>
          </ac:inkMkLst>
        </pc:inkChg>
        <pc:inkChg chg="mod">
          <ac:chgData name="Sherif Khattab" userId="c83b1e15-36f3-4f46-aceb-05aac24c545e" providerId="ADAL" clId="{40561216-C3B6-4E03-B696-C2E8E46E1565}" dt="2021-03-02T14:55:21.153" v="297"/>
          <ac:inkMkLst>
            <pc:docMk/>
            <pc:sldMk cId="1287194210" sldId="561"/>
            <ac:inkMk id="23568" creationId="{B0D8423F-0857-4468-8FB1-850C348CC062}"/>
          </ac:inkMkLst>
        </pc:inkChg>
        <pc:inkChg chg="mod">
          <ac:chgData name="Sherif Khattab" userId="c83b1e15-36f3-4f46-aceb-05aac24c545e" providerId="ADAL" clId="{40561216-C3B6-4E03-B696-C2E8E46E1565}" dt="2021-03-02T14:55:21.153" v="297"/>
          <ac:inkMkLst>
            <pc:docMk/>
            <pc:sldMk cId="1287194210" sldId="561"/>
            <ac:inkMk id="23569" creationId="{E089F2E3-45EA-486B-A260-E766EB2A0258}"/>
          </ac:inkMkLst>
        </pc:inkChg>
        <pc:inkChg chg="mod">
          <ac:chgData name="Sherif Khattab" userId="c83b1e15-36f3-4f46-aceb-05aac24c545e" providerId="ADAL" clId="{40561216-C3B6-4E03-B696-C2E8E46E1565}" dt="2021-03-02T14:55:21.153" v="297"/>
          <ac:inkMkLst>
            <pc:docMk/>
            <pc:sldMk cId="1287194210" sldId="561"/>
            <ac:inkMk id="23570" creationId="{C315644A-BBCC-4823-9005-14F1A7FDE1C2}"/>
          </ac:inkMkLst>
        </pc:inkChg>
        <pc:inkChg chg="mod">
          <ac:chgData name="Sherif Khattab" userId="c83b1e15-36f3-4f46-aceb-05aac24c545e" providerId="ADAL" clId="{40561216-C3B6-4E03-B696-C2E8E46E1565}" dt="2021-03-02T14:55:21.153" v="297"/>
          <ac:inkMkLst>
            <pc:docMk/>
            <pc:sldMk cId="1287194210" sldId="561"/>
            <ac:inkMk id="23571" creationId="{4A65A549-A8AD-4542-8C89-6269FF5866D1}"/>
          </ac:inkMkLst>
        </pc:inkChg>
        <pc:inkChg chg="mod">
          <ac:chgData name="Sherif Khattab" userId="c83b1e15-36f3-4f46-aceb-05aac24c545e" providerId="ADAL" clId="{40561216-C3B6-4E03-B696-C2E8E46E1565}" dt="2021-03-02T14:55:21.153" v="297"/>
          <ac:inkMkLst>
            <pc:docMk/>
            <pc:sldMk cId="1287194210" sldId="561"/>
            <ac:inkMk id="23572" creationId="{B9C4A1FB-67E2-4BED-9908-CDD670C3D085}"/>
          </ac:inkMkLst>
        </pc:inkChg>
        <pc:inkChg chg="mod">
          <ac:chgData name="Sherif Khattab" userId="c83b1e15-36f3-4f46-aceb-05aac24c545e" providerId="ADAL" clId="{40561216-C3B6-4E03-B696-C2E8E46E1565}" dt="2021-03-02T14:55:21.153" v="297"/>
          <ac:inkMkLst>
            <pc:docMk/>
            <pc:sldMk cId="1287194210" sldId="561"/>
            <ac:inkMk id="23574" creationId="{5080E0A9-56D7-4D4F-A195-E284339CA129}"/>
          </ac:inkMkLst>
        </pc:inkChg>
        <pc:inkChg chg="mod">
          <ac:chgData name="Sherif Khattab" userId="c83b1e15-36f3-4f46-aceb-05aac24c545e" providerId="ADAL" clId="{40561216-C3B6-4E03-B696-C2E8E46E1565}" dt="2021-03-02T14:55:21.153" v="297"/>
          <ac:inkMkLst>
            <pc:docMk/>
            <pc:sldMk cId="1287194210" sldId="561"/>
            <ac:inkMk id="23576" creationId="{D0BE1369-00A5-44C7-8452-53D1B39882EE}"/>
          </ac:inkMkLst>
        </pc:inkChg>
        <pc:inkChg chg="mod">
          <ac:chgData name="Sherif Khattab" userId="c83b1e15-36f3-4f46-aceb-05aac24c545e" providerId="ADAL" clId="{40561216-C3B6-4E03-B696-C2E8E46E1565}" dt="2021-03-02T14:55:21.153" v="297"/>
          <ac:inkMkLst>
            <pc:docMk/>
            <pc:sldMk cId="1287194210" sldId="561"/>
            <ac:inkMk id="23577" creationId="{43BAB690-6EB8-4D2F-9260-3E735FEB4B2D}"/>
          </ac:inkMkLst>
        </pc:inkChg>
        <pc:inkChg chg="mod">
          <ac:chgData name="Sherif Khattab" userId="c83b1e15-36f3-4f46-aceb-05aac24c545e" providerId="ADAL" clId="{40561216-C3B6-4E03-B696-C2E8E46E1565}" dt="2021-03-02T14:55:21.153" v="297"/>
          <ac:inkMkLst>
            <pc:docMk/>
            <pc:sldMk cId="1287194210" sldId="561"/>
            <ac:inkMk id="23578" creationId="{83315C3A-A95B-42AC-9D6D-979EB8D173B6}"/>
          </ac:inkMkLst>
        </pc:inkChg>
        <pc:inkChg chg="mod">
          <ac:chgData name="Sherif Khattab" userId="c83b1e15-36f3-4f46-aceb-05aac24c545e" providerId="ADAL" clId="{40561216-C3B6-4E03-B696-C2E8E46E1565}" dt="2021-03-02T14:55:21.153" v="297"/>
          <ac:inkMkLst>
            <pc:docMk/>
            <pc:sldMk cId="1287194210" sldId="561"/>
            <ac:inkMk id="23579" creationId="{E04171F8-E595-4689-B13C-72E0E4EF4978}"/>
          </ac:inkMkLst>
        </pc:inkChg>
        <pc:inkChg chg="mod">
          <ac:chgData name="Sherif Khattab" userId="c83b1e15-36f3-4f46-aceb-05aac24c545e" providerId="ADAL" clId="{40561216-C3B6-4E03-B696-C2E8E46E1565}" dt="2021-03-02T14:55:21.153" v="297"/>
          <ac:inkMkLst>
            <pc:docMk/>
            <pc:sldMk cId="1287194210" sldId="561"/>
            <ac:inkMk id="23580" creationId="{E8FD612D-4AE1-407E-90A1-CE8B0F7F65A7}"/>
          </ac:inkMkLst>
        </pc:inkChg>
        <pc:inkChg chg="mod">
          <ac:chgData name="Sherif Khattab" userId="c83b1e15-36f3-4f46-aceb-05aac24c545e" providerId="ADAL" clId="{40561216-C3B6-4E03-B696-C2E8E46E1565}" dt="2021-03-02T14:55:21.153" v="297"/>
          <ac:inkMkLst>
            <pc:docMk/>
            <pc:sldMk cId="1287194210" sldId="561"/>
            <ac:inkMk id="23581" creationId="{C8D3D5B6-B190-475B-BF38-91CC60C733FE}"/>
          </ac:inkMkLst>
        </pc:inkChg>
        <pc:inkChg chg="mod">
          <ac:chgData name="Sherif Khattab" userId="c83b1e15-36f3-4f46-aceb-05aac24c545e" providerId="ADAL" clId="{40561216-C3B6-4E03-B696-C2E8E46E1565}" dt="2021-03-02T14:55:21.153" v="297"/>
          <ac:inkMkLst>
            <pc:docMk/>
            <pc:sldMk cId="1287194210" sldId="561"/>
            <ac:inkMk id="23583" creationId="{EC8BF6A4-0F25-47DF-8764-D97275EAA475}"/>
          </ac:inkMkLst>
        </pc:inkChg>
        <pc:inkChg chg="mod">
          <ac:chgData name="Sherif Khattab" userId="c83b1e15-36f3-4f46-aceb-05aac24c545e" providerId="ADAL" clId="{40561216-C3B6-4E03-B696-C2E8E46E1565}" dt="2021-03-02T14:55:21.153" v="297"/>
          <ac:inkMkLst>
            <pc:docMk/>
            <pc:sldMk cId="1287194210" sldId="561"/>
            <ac:inkMk id="23584" creationId="{57D69971-0B46-4623-8A6B-3B3C85BCFF69}"/>
          </ac:inkMkLst>
        </pc:inkChg>
        <pc:inkChg chg="mod">
          <ac:chgData name="Sherif Khattab" userId="c83b1e15-36f3-4f46-aceb-05aac24c545e" providerId="ADAL" clId="{40561216-C3B6-4E03-B696-C2E8E46E1565}" dt="2021-03-02T14:55:21.153" v="297"/>
          <ac:inkMkLst>
            <pc:docMk/>
            <pc:sldMk cId="1287194210" sldId="561"/>
            <ac:inkMk id="23585" creationId="{F8FC187E-9EB1-4A50-98B4-087073282546}"/>
          </ac:inkMkLst>
        </pc:inkChg>
        <pc:inkChg chg="mod">
          <ac:chgData name="Sherif Khattab" userId="c83b1e15-36f3-4f46-aceb-05aac24c545e" providerId="ADAL" clId="{40561216-C3B6-4E03-B696-C2E8E46E1565}" dt="2021-03-02T14:55:21.153" v="297"/>
          <ac:inkMkLst>
            <pc:docMk/>
            <pc:sldMk cId="1287194210" sldId="561"/>
            <ac:inkMk id="23586" creationId="{1AFE1D24-554E-45CD-A400-2E8FC12D5A0D}"/>
          </ac:inkMkLst>
        </pc:inkChg>
        <pc:inkChg chg="mod">
          <ac:chgData name="Sherif Khattab" userId="c83b1e15-36f3-4f46-aceb-05aac24c545e" providerId="ADAL" clId="{40561216-C3B6-4E03-B696-C2E8E46E1565}" dt="2021-03-02T14:55:21.153" v="297"/>
          <ac:inkMkLst>
            <pc:docMk/>
            <pc:sldMk cId="1287194210" sldId="561"/>
            <ac:inkMk id="23587" creationId="{FE9728E1-CAAA-43DC-B604-C9D45BF1646D}"/>
          </ac:inkMkLst>
        </pc:inkChg>
        <pc:inkChg chg="mod">
          <ac:chgData name="Sherif Khattab" userId="c83b1e15-36f3-4f46-aceb-05aac24c545e" providerId="ADAL" clId="{40561216-C3B6-4E03-B696-C2E8E46E1565}" dt="2021-03-02T14:55:21.153" v="297"/>
          <ac:inkMkLst>
            <pc:docMk/>
            <pc:sldMk cId="1287194210" sldId="561"/>
            <ac:inkMk id="23589" creationId="{0A0BC15D-6427-44BD-B8C5-2F74D103D233}"/>
          </ac:inkMkLst>
        </pc:inkChg>
        <pc:inkChg chg="mod">
          <ac:chgData name="Sherif Khattab" userId="c83b1e15-36f3-4f46-aceb-05aac24c545e" providerId="ADAL" clId="{40561216-C3B6-4E03-B696-C2E8E46E1565}" dt="2021-03-02T14:55:21.153" v="297"/>
          <ac:inkMkLst>
            <pc:docMk/>
            <pc:sldMk cId="1287194210" sldId="561"/>
            <ac:inkMk id="23590" creationId="{761307AF-16E1-4780-B3AC-E42AB02AF571}"/>
          </ac:inkMkLst>
        </pc:inkChg>
        <pc:inkChg chg="mod">
          <ac:chgData name="Sherif Khattab" userId="c83b1e15-36f3-4f46-aceb-05aac24c545e" providerId="ADAL" clId="{40561216-C3B6-4E03-B696-C2E8E46E1565}" dt="2021-03-02T14:55:21.153" v="297"/>
          <ac:inkMkLst>
            <pc:docMk/>
            <pc:sldMk cId="1287194210" sldId="561"/>
            <ac:inkMk id="23591" creationId="{800D8CDC-FCE4-4FC1-B795-A774356CBB49}"/>
          </ac:inkMkLst>
        </pc:inkChg>
        <pc:inkChg chg="mod">
          <ac:chgData name="Sherif Khattab" userId="c83b1e15-36f3-4f46-aceb-05aac24c545e" providerId="ADAL" clId="{40561216-C3B6-4E03-B696-C2E8E46E1565}" dt="2021-03-02T14:55:21.153" v="297"/>
          <ac:inkMkLst>
            <pc:docMk/>
            <pc:sldMk cId="1287194210" sldId="561"/>
            <ac:inkMk id="23593" creationId="{F6F54656-A8DD-4BC4-B253-D21DE17A2BDA}"/>
          </ac:inkMkLst>
        </pc:inkChg>
        <pc:inkChg chg="mod">
          <ac:chgData name="Sherif Khattab" userId="c83b1e15-36f3-4f46-aceb-05aac24c545e" providerId="ADAL" clId="{40561216-C3B6-4E03-B696-C2E8E46E1565}" dt="2021-03-02T14:55:21.153" v="297"/>
          <ac:inkMkLst>
            <pc:docMk/>
            <pc:sldMk cId="1287194210" sldId="561"/>
            <ac:inkMk id="23594" creationId="{78465BA3-A56F-46C3-84B4-E748C9D8C4F7}"/>
          </ac:inkMkLst>
        </pc:inkChg>
        <pc:inkChg chg="mod">
          <ac:chgData name="Sherif Khattab" userId="c83b1e15-36f3-4f46-aceb-05aac24c545e" providerId="ADAL" clId="{40561216-C3B6-4E03-B696-C2E8E46E1565}" dt="2021-03-02T14:55:21.153" v="297"/>
          <ac:inkMkLst>
            <pc:docMk/>
            <pc:sldMk cId="1287194210" sldId="561"/>
            <ac:inkMk id="23595" creationId="{3413CC97-C44F-4613-A28F-BFAE2FF5B565}"/>
          </ac:inkMkLst>
        </pc:inkChg>
        <pc:inkChg chg="mod">
          <ac:chgData name="Sherif Khattab" userId="c83b1e15-36f3-4f46-aceb-05aac24c545e" providerId="ADAL" clId="{40561216-C3B6-4E03-B696-C2E8E46E1565}" dt="2021-03-02T14:55:21.153" v="297"/>
          <ac:inkMkLst>
            <pc:docMk/>
            <pc:sldMk cId="1287194210" sldId="561"/>
            <ac:inkMk id="23596" creationId="{000CE992-2847-4DC1-8887-BD414802BB14}"/>
          </ac:inkMkLst>
        </pc:inkChg>
        <pc:inkChg chg="mod">
          <ac:chgData name="Sherif Khattab" userId="c83b1e15-36f3-4f46-aceb-05aac24c545e" providerId="ADAL" clId="{40561216-C3B6-4E03-B696-C2E8E46E1565}" dt="2021-03-02T14:55:21.153" v="297"/>
          <ac:inkMkLst>
            <pc:docMk/>
            <pc:sldMk cId="1287194210" sldId="561"/>
            <ac:inkMk id="23597" creationId="{CD3FC1F9-0F83-44E8-9E65-5863FD267F26}"/>
          </ac:inkMkLst>
        </pc:inkChg>
        <pc:inkChg chg="mod">
          <ac:chgData name="Sherif Khattab" userId="c83b1e15-36f3-4f46-aceb-05aac24c545e" providerId="ADAL" clId="{40561216-C3B6-4E03-B696-C2E8E46E1565}" dt="2021-03-02T14:55:21.153" v="297"/>
          <ac:inkMkLst>
            <pc:docMk/>
            <pc:sldMk cId="1287194210" sldId="561"/>
            <ac:inkMk id="23598" creationId="{B74EE29C-272C-451D-824C-389F652DD6AC}"/>
          </ac:inkMkLst>
        </pc:inkChg>
        <pc:inkChg chg="mod">
          <ac:chgData name="Sherif Khattab" userId="c83b1e15-36f3-4f46-aceb-05aac24c545e" providerId="ADAL" clId="{40561216-C3B6-4E03-B696-C2E8E46E1565}" dt="2021-03-02T14:55:21.153" v="297"/>
          <ac:inkMkLst>
            <pc:docMk/>
            <pc:sldMk cId="1287194210" sldId="561"/>
            <ac:inkMk id="23599" creationId="{C42E0A56-A1DA-4DCB-B2B6-5DACFFE47D84}"/>
          </ac:inkMkLst>
        </pc:inkChg>
        <pc:inkChg chg="mod">
          <ac:chgData name="Sherif Khattab" userId="c83b1e15-36f3-4f46-aceb-05aac24c545e" providerId="ADAL" clId="{40561216-C3B6-4E03-B696-C2E8E46E1565}" dt="2021-03-02T14:55:21.153" v="297"/>
          <ac:inkMkLst>
            <pc:docMk/>
            <pc:sldMk cId="1287194210" sldId="561"/>
            <ac:inkMk id="23601" creationId="{4600B491-531D-4F6E-984B-B178D34304DB}"/>
          </ac:inkMkLst>
        </pc:inkChg>
        <pc:inkChg chg="mod">
          <ac:chgData name="Sherif Khattab" userId="c83b1e15-36f3-4f46-aceb-05aac24c545e" providerId="ADAL" clId="{40561216-C3B6-4E03-B696-C2E8E46E1565}" dt="2021-03-02T14:55:21.153" v="297"/>
          <ac:inkMkLst>
            <pc:docMk/>
            <pc:sldMk cId="1287194210" sldId="561"/>
            <ac:inkMk id="23602" creationId="{8590EC06-81B8-4E62-AD56-2D9C619CB4E8}"/>
          </ac:inkMkLst>
        </pc:inkChg>
        <pc:inkChg chg="mod">
          <ac:chgData name="Sherif Khattab" userId="c83b1e15-36f3-4f46-aceb-05aac24c545e" providerId="ADAL" clId="{40561216-C3B6-4E03-B696-C2E8E46E1565}" dt="2021-03-02T14:55:21.153" v="297"/>
          <ac:inkMkLst>
            <pc:docMk/>
            <pc:sldMk cId="1287194210" sldId="561"/>
            <ac:inkMk id="23603" creationId="{03F7B552-AE73-4E25-8F31-904011C9E0C4}"/>
          </ac:inkMkLst>
        </pc:inkChg>
        <pc:inkChg chg="mod">
          <ac:chgData name="Sherif Khattab" userId="c83b1e15-36f3-4f46-aceb-05aac24c545e" providerId="ADAL" clId="{40561216-C3B6-4E03-B696-C2E8E46E1565}" dt="2021-03-02T14:55:21.153" v="297"/>
          <ac:inkMkLst>
            <pc:docMk/>
            <pc:sldMk cId="1287194210" sldId="561"/>
            <ac:inkMk id="23604" creationId="{3FC31064-F965-406B-A00C-AB8E71B83EEB}"/>
          </ac:inkMkLst>
        </pc:inkChg>
        <pc:inkChg chg="mod">
          <ac:chgData name="Sherif Khattab" userId="c83b1e15-36f3-4f46-aceb-05aac24c545e" providerId="ADAL" clId="{40561216-C3B6-4E03-B696-C2E8E46E1565}" dt="2021-03-02T14:55:21.153" v="297"/>
          <ac:inkMkLst>
            <pc:docMk/>
            <pc:sldMk cId="1287194210" sldId="561"/>
            <ac:inkMk id="23605" creationId="{BA80DF44-2335-4B14-BC94-240A38AC9B9A}"/>
          </ac:inkMkLst>
        </pc:inkChg>
        <pc:inkChg chg="mod">
          <ac:chgData name="Sherif Khattab" userId="c83b1e15-36f3-4f46-aceb-05aac24c545e" providerId="ADAL" clId="{40561216-C3B6-4E03-B696-C2E8E46E1565}" dt="2021-03-02T14:55:21.153" v="297"/>
          <ac:inkMkLst>
            <pc:docMk/>
            <pc:sldMk cId="1287194210" sldId="561"/>
            <ac:inkMk id="23606" creationId="{7177B574-128A-4148-8516-BF3A12E8EF37}"/>
          </ac:inkMkLst>
        </pc:inkChg>
        <pc:inkChg chg="mod">
          <ac:chgData name="Sherif Khattab" userId="c83b1e15-36f3-4f46-aceb-05aac24c545e" providerId="ADAL" clId="{40561216-C3B6-4E03-B696-C2E8E46E1565}" dt="2021-03-02T14:55:21.153" v="297"/>
          <ac:inkMkLst>
            <pc:docMk/>
            <pc:sldMk cId="1287194210" sldId="561"/>
            <ac:inkMk id="23608" creationId="{BA6A7D11-EF81-45BF-AA2C-83A7517795B6}"/>
          </ac:inkMkLst>
        </pc:inkChg>
        <pc:inkChg chg="mod">
          <ac:chgData name="Sherif Khattab" userId="c83b1e15-36f3-4f46-aceb-05aac24c545e" providerId="ADAL" clId="{40561216-C3B6-4E03-B696-C2E8E46E1565}" dt="2021-03-02T14:55:21.153" v="297"/>
          <ac:inkMkLst>
            <pc:docMk/>
            <pc:sldMk cId="1287194210" sldId="561"/>
            <ac:inkMk id="23609" creationId="{F2CCC1AD-B6A2-4AE2-B407-C08CF6614221}"/>
          </ac:inkMkLst>
        </pc:inkChg>
        <pc:inkChg chg="mod">
          <ac:chgData name="Sherif Khattab" userId="c83b1e15-36f3-4f46-aceb-05aac24c545e" providerId="ADAL" clId="{40561216-C3B6-4E03-B696-C2E8E46E1565}" dt="2021-03-02T14:55:21.153" v="297"/>
          <ac:inkMkLst>
            <pc:docMk/>
            <pc:sldMk cId="1287194210" sldId="561"/>
            <ac:inkMk id="23610" creationId="{3E34209D-E281-4CD5-914A-A4533596149C}"/>
          </ac:inkMkLst>
        </pc:inkChg>
        <pc:inkChg chg="mod">
          <ac:chgData name="Sherif Khattab" userId="c83b1e15-36f3-4f46-aceb-05aac24c545e" providerId="ADAL" clId="{40561216-C3B6-4E03-B696-C2E8E46E1565}" dt="2021-03-02T14:55:21.153" v="297"/>
          <ac:inkMkLst>
            <pc:docMk/>
            <pc:sldMk cId="1287194210" sldId="561"/>
            <ac:inkMk id="23611" creationId="{B7A2D2D7-D75E-428C-95C6-00440C5C943D}"/>
          </ac:inkMkLst>
        </pc:inkChg>
        <pc:inkChg chg="mod">
          <ac:chgData name="Sherif Khattab" userId="c83b1e15-36f3-4f46-aceb-05aac24c545e" providerId="ADAL" clId="{40561216-C3B6-4E03-B696-C2E8E46E1565}" dt="2021-03-02T14:55:21.153" v="297"/>
          <ac:inkMkLst>
            <pc:docMk/>
            <pc:sldMk cId="1287194210" sldId="561"/>
            <ac:inkMk id="23612" creationId="{26AF0E91-A159-4BC6-BCB4-C91EF1ED0ED6}"/>
          </ac:inkMkLst>
        </pc:inkChg>
        <pc:inkChg chg="mod">
          <ac:chgData name="Sherif Khattab" userId="c83b1e15-36f3-4f46-aceb-05aac24c545e" providerId="ADAL" clId="{40561216-C3B6-4E03-B696-C2E8E46E1565}" dt="2021-03-02T14:55:21.153" v="297"/>
          <ac:inkMkLst>
            <pc:docMk/>
            <pc:sldMk cId="1287194210" sldId="561"/>
            <ac:inkMk id="23613" creationId="{2469BD39-75EF-494D-8C4E-A483A92377E7}"/>
          </ac:inkMkLst>
        </pc:inkChg>
        <pc:inkChg chg="mod">
          <ac:chgData name="Sherif Khattab" userId="c83b1e15-36f3-4f46-aceb-05aac24c545e" providerId="ADAL" clId="{40561216-C3B6-4E03-B696-C2E8E46E1565}" dt="2021-03-02T14:55:21.153" v="297"/>
          <ac:inkMkLst>
            <pc:docMk/>
            <pc:sldMk cId="1287194210" sldId="561"/>
            <ac:inkMk id="23614" creationId="{E97D3BC2-502B-4A90-8A64-126AA52F761D}"/>
          </ac:inkMkLst>
        </pc:inkChg>
        <pc:inkChg chg="mod">
          <ac:chgData name="Sherif Khattab" userId="c83b1e15-36f3-4f46-aceb-05aac24c545e" providerId="ADAL" clId="{40561216-C3B6-4E03-B696-C2E8E46E1565}" dt="2021-03-02T14:55:21.153" v="297"/>
          <ac:inkMkLst>
            <pc:docMk/>
            <pc:sldMk cId="1287194210" sldId="561"/>
            <ac:inkMk id="23615" creationId="{2B0D0797-9EEE-4D91-AF8D-E8FBFB4E297B}"/>
          </ac:inkMkLst>
        </pc:inkChg>
        <pc:inkChg chg="mod">
          <ac:chgData name="Sherif Khattab" userId="c83b1e15-36f3-4f46-aceb-05aac24c545e" providerId="ADAL" clId="{40561216-C3B6-4E03-B696-C2E8E46E1565}" dt="2021-03-02T14:55:21.153" v="297"/>
          <ac:inkMkLst>
            <pc:docMk/>
            <pc:sldMk cId="1287194210" sldId="561"/>
            <ac:inkMk id="23616" creationId="{86AA7C6B-FD04-47DE-BE82-A904A93543C0}"/>
          </ac:inkMkLst>
        </pc:inkChg>
        <pc:inkChg chg="mod">
          <ac:chgData name="Sherif Khattab" userId="c83b1e15-36f3-4f46-aceb-05aac24c545e" providerId="ADAL" clId="{40561216-C3B6-4E03-B696-C2E8E46E1565}" dt="2021-03-02T14:55:21.153" v="297"/>
          <ac:inkMkLst>
            <pc:docMk/>
            <pc:sldMk cId="1287194210" sldId="561"/>
            <ac:inkMk id="23618" creationId="{7885FCFD-9E51-4798-937D-FC677012C7A3}"/>
          </ac:inkMkLst>
        </pc:inkChg>
        <pc:inkChg chg="mod">
          <ac:chgData name="Sherif Khattab" userId="c83b1e15-36f3-4f46-aceb-05aac24c545e" providerId="ADAL" clId="{40561216-C3B6-4E03-B696-C2E8E46E1565}" dt="2021-03-02T14:55:21.153" v="297"/>
          <ac:inkMkLst>
            <pc:docMk/>
            <pc:sldMk cId="1287194210" sldId="561"/>
            <ac:inkMk id="23619" creationId="{79D41083-0D19-4C14-82F6-CD13C5D9C693}"/>
          </ac:inkMkLst>
        </pc:inkChg>
        <pc:inkChg chg="mod">
          <ac:chgData name="Sherif Khattab" userId="c83b1e15-36f3-4f46-aceb-05aac24c545e" providerId="ADAL" clId="{40561216-C3B6-4E03-B696-C2E8E46E1565}" dt="2021-03-02T14:55:21.153" v="297"/>
          <ac:inkMkLst>
            <pc:docMk/>
            <pc:sldMk cId="1287194210" sldId="561"/>
            <ac:inkMk id="23620" creationId="{24B119B8-5039-4266-AC48-9D21FCF3E307}"/>
          </ac:inkMkLst>
        </pc:inkChg>
        <pc:inkChg chg="mod">
          <ac:chgData name="Sherif Khattab" userId="c83b1e15-36f3-4f46-aceb-05aac24c545e" providerId="ADAL" clId="{40561216-C3B6-4E03-B696-C2E8E46E1565}" dt="2021-03-02T14:55:21.153" v="297"/>
          <ac:inkMkLst>
            <pc:docMk/>
            <pc:sldMk cId="1287194210" sldId="561"/>
            <ac:inkMk id="23621" creationId="{6D7BD5D4-E73B-43DC-80EE-EB90A1C33750}"/>
          </ac:inkMkLst>
        </pc:inkChg>
        <pc:inkChg chg="mod">
          <ac:chgData name="Sherif Khattab" userId="c83b1e15-36f3-4f46-aceb-05aac24c545e" providerId="ADAL" clId="{40561216-C3B6-4E03-B696-C2E8E46E1565}" dt="2021-03-02T14:55:21.153" v="297"/>
          <ac:inkMkLst>
            <pc:docMk/>
            <pc:sldMk cId="1287194210" sldId="561"/>
            <ac:inkMk id="23622" creationId="{4D4EAF63-EE39-4E18-9659-6169D13CA5C8}"/>
          </ac:inkMkLst>
        </pc:inkChg>
        <pc:inkChg chg="mod">
          <ac:chgData name="Sherif Khattab" userId="c83b1e15-36f3-4f46-aceb-05aac24c545e" providerId="ADAL" clId="{40561216-C3B6-4E03-B696-C2E8E46E1565}" dt="2021-03-02T14:55:21.153" v="297"/>
          <ac:inkMkLst>
            <pc:docMk/>
            <pc:sldMk cId="1287194210" sldId="561"/>
            <ac:inkMk id="23624" creationId="{D419C405-99F4-4F0D-9F98-C40C001FA051}"/>
          </ac:inkMkLst>
        </pc:inkChg>
        <pc:inkChg chg="mod">
          <ac:chgData name="Sherif Khattab" userId="c83b1e15-36f3-4f46-aceb-05aac24c545e" providerId="ADAL" clId="{40561216-C3B6-4E03-B696-C2E8E46E1565}" dt="2021-03-02T14:55:21.153" v="297"/>
          <ac:inkMkLst>
            <pc:docMk/>
            <pc:sldMk cId="1287194210" sldId="561"/>
            <ac:inkMk id="23625" creationId="{A9DB4019-7694-44E2-A1C8-EF5452E86B18}"/>
          </ac:inkMkLst>
        </pc:inkChg>
        <pc:inkChg chg="mod">
          <ac:chgData name="Sherif Khattab" userId="c83b1e15-36f3-4f46-aceb-05aac24c545e" providerId="ADAL" clId="{40561216-C3B6-4E03-B696-C2E8E46E1565}" dt="2021-03-02T14:55:21.153" v="297"/>
          <ac:inkMkLst>
            <pc:docMk/>
            <pc:sldMk cId="1287194210" sldId="561"/>
            <ac:inkMk id="23626" creationId="{C04CDA8C-2567-4A9F-8A27-EB6631A00C21}"/>
          </ac:inkMkLst>
        </pc:inkChg>
        <pc:inkChg chg="del mod">
          <ac:chgData name="Sherif Khattab" userId="c83b1e15-36f3-4f46-aceb-05aac24c545e" providerId="ADAL" clId="{40561216-C3B6-4E03-B696-C2E8E46E1565}" dt="2021-03-02T14:55:21.026" v="264"/>
          <ac:inkMkLst>
            <pc:docMk/>
            <pc:sldMk cId="1287194210" sldId="561"/>
            <ac:inkMk id="23628" creationId="{824341E5-890B-407F-B1BE-9B78A2A9E2B4}"/>
          </ac:inkMkLst>
        </pc:inkChg>
        <pc:inkChg chg="del mod">
          <ac:chgData name="Sherif Khattab" userId="c83b1e15-36f3-4f46-aceb-05aac24c545e" providerId="ADAL" clId="{40561216-C3B6-4E03-B696-C2E8E46E1565}" dt="2021-03-02T14:55:21.094" v="279"/>
          <ac:inkMkLst>
            <pc:docMk/>
            <pc:sldMk cId="1287194210" sldId="561"/>
            <ac:inkMk id="23629" creationId="{8BE513DE-0C6E-47B3-9970-4D0D1E305B21}"/>
          </ac:inkMkLst>
        </pc:inkChg>
        <pc:inkChg chg="del mod">
          <ac:chgData name="Sherif Khattab" userId="c83b1e15-36f3-4f46-aceb-05aac24c545e" providerId="ADAL" clId="{40561216-C3B6-4E03-B696-C2E8E46E1565}" dt="2021-03-02T14:55:21.119" v="285"/>
          <ac:inkMkLst>
            <pc:docMk/>
            <pc:sldMk cId="1287194210" sldId="561"/>
            <ac:inkMk id="23630" creationId="{EC82A30E-FFDC-47C5-87E3-9388A7B5B046}"/>
          </ac:inkMkLst>
        </pc:inkChg>
        <pc:inkChg chg="del mod">
          <ac:chgData name="Sherif Khattab" userId="c83b1e15-36f3-4f46-aceb-05aac24c545e" providerId="ADAL" clId="{40561216-C3B6-4E03-B696-C2E8E46E1565}" dt="2021-03-02T14:55:21.153" v="297"/>
          <ac:inkMkLst>
            <pc:docMk/>
            <pc:sldMk cId="1287194210" sldId="561"/>
            <ac:inkMk id="23631" creationId="{0FE3A3DE-45F3-469A-980B-10731851D126}"/>
          </ac:inkMkLst>
        </pc:inkChg>
        <pc:inkChg chg="del mod">
          <ac:chgData name="Sherif Khattab" userId="c83b1e15-36f3-4f46-aceb-05aac24c545e" providerId="ADAL" clId="{40561216-C3B6-4E03-B696-C2E8E46E1565}" dt="2021-03-02T14:55:21.151" v="296"/>
          <ac:inkMkLst>
            <pc:docMk/>
            <pc:sldMk cId="1287194210" sldId="561"/>
            <ac:inkMk id="23632" creationId="{0F2CE510-9FBD-49AC-8B30-FD52B2C9709C}"/>
          </ac:inkMkLst>
        </pc:inkChg>
        <pc:inkChg chg="del mod">
          <ac:chgData name="Sherif Khattab" userId="c83b1e15-36f3-4f46-aceb-05aac24c545e" providerId="ADAL" clId="{40561216-C3B6-4E03-B696-C2E8E46E1565}" dt="2021-03-02T14:55:21.146" v="294"/>
          <ac:inkMkLst>
            <pc:docMk/>
            <pc:sldMk cId="1287194210" sldId="561"/>
            <ac:inkMk id="23634" creationId="{39367AD8-5239-461A-8039-12F379453AF5}"/>
          </ac:inkMkLst>
        </pc:inkChg>
        <pc:inkChg chg="del mod">
          <ac:chgData name="Sherif Khattab" userId="c83b1e15-36f3-4f46-aceb-05aac24c545e" providerId="ADAL" clId="{40561216-C3B6-4E03-B696-C2E8E46E1565}" dt="2021-03-02T14:55:21.038" v="267"/>
          <ac:inkMkLst>
            <pc:docMk/>
            <pc:sldMk cId="1287194210" sldId="561"/>
            <ac:inkMk id="23635" creationId="{D75C35D5-6EAF-4D2F-9125-85118AE3B449}"/>
          </ac:inkMkLst>
        </pc:inkChg>
        <pc:inkChg chg="del mod">
          <ac:chgData name="Sherif Khattab" userId="c83b1e15-36f3-4f46-aceb-05aac24c545e" providerId="ADAL" clId="{40561216-C3B6-4E03-B696-C2E8E46E1565}" dt="2021-03-02T14:55:21.133" v="289"/>
          <ac:inkMkLst>
            <pc:docMk/>
            <pc:sldMk cId="1287194210" sldId="561"/>
            <ac:inkMk id="23636" creationId="{353DBCFD-1E6D-4A02-B8E9-62C8F6213BA5}"/>
          </ac:inkMkLst>
        </pc:inkChg>
        <pc:inkChg chg="del mod">
          <ac:chgData name="Sherif Khattab" userId="c83b1e15-36f3-4f46-aceb-05aac24c545e" providerId="ADAL" clId="{40561216-C3B6-4E03-B696-C2E8E46E1565}" dt="2021-03-02T14:55:21.045" v="269"/>
          <ac:inkMkLst>
            <pc:docMk/>
            <pc:sldMk cId="1287194210" sldId="561"/>
            <ac:inkMk id="23637" creationId="{83EED6AE-2F58-4157-BCF9-A04D0A3CCE0E}"/>
          </ac:inkMkLst>
        </pc:inkChg>
        <pc:inkChg chg="del mod">
          <ac:chgData name="Sherif Khattab" userId="c83b1e15-36f3-4f46-aceb-05aac24c545e" providerId="ADAL" clId="{40561216-C3B6-4E03-B696-C2E8E46E1565}" dt="2021-03-02T14:55:21.079" v="276"/>
          <ac:inkMkLst>
            <pc:docMk/>
            <pc:sldMk cId="1287194210" sldId="561"/>
            <ac:inkMk id="23638" creationId="{95A62852-829F-4938-A7CD-BC8BE244C23B}"/>
          </ac:inkMkLst>
        </pc:inkChg>
        <pc:inkChg chg="del mod">
          <ac:chgData name="Sherif Khattab" userId="c83b1e15-36f3-4f46-aceb-05aac24c545e" providerId="ADAL" clId="{40561216-C3B6-4E03-B696-C2E8E46E1565}" dt="2021-03-02T14:55:21.102" v="281"/>
          <ac:inkMkLst>
            <pc:docMk/>
            <pc:sldMk cId="1287194210" sldId="561"/>
            <ac:inkMk id="23639" creationId="{C1893F75-521C-4191-ADE3-54E61C603FFB}"/>
          </ac:inkMkLst>
        </pc:inkChg>
        <pc:inkChg chg="del mod">
          <ac:chgData name="Sherif Khattab" userId="c83b1e15-36f3-4f46-aceb-05aac24c545e" providerId="ADAL" clId="{40561216-C3B6-4E03-B696-C2E8E46E1565}" dt="2021-03-02T14:55:21.012" v="261"/>
          <ac:inkMkLst>
            <pc:docMk/>
            <pc:sldMk cId="1287194210" sldId="561"/>
            <ac:inkMk id="23640" creationId="{5771F703-5DC7-4AE6-AEB3-12B9F3D35312}"/>
          </ac:inkMkLst>
        </pc:inkChg>
        <pc:inkChg chg="del mod">
          <ac:chgData name="Sherif Khattab" userId="c83b1e15-36f3-4f46-aceb-05aac24c545e" providerId="ADAL" clId="{40561216-C3B6-4E03-B696-C2E8E46E1565}" dt="2021-03-02T14:55:21.114" v="284"/>
          <ac:inkMkLst>
            <pc:docMk/>
            <pc:sldMk cId="1287194210" sldId="561"/>
            <ac:inkMk id="23641" creationId="{9A2A94DF-3D7E-4EED-B604-5D8B817342D6}"/>
          </ac:inkMkLst>
        </pc:inkChg>
        <pc:inkChg chg="del mod">
          <ac:chgData name="Sherif Khattab" userId="c83b1e15-36f3-4f46-aceb-05aac24c545e" providerId="ADAL" clId="{40561216-C3B6-4E03-B696-C2E8E46E1565}" dt="2021-03-02T14:55:21.030" v="265"/>
          <ac:inkMkLst>
            <pc:docMk/>
            <pc:sldMk cId="1287194210" sldId="561"/>
            <ac:inkMk id="23642" creationId="{584289BE-C536-48B0-A5C3-93147F9B5CFD}"/>
          </ac:inkMkLst>
        </pc:inkChg>
        <pc:inkChg chg="del mod">
          <ac:chgData name="Sherif Khattab" userId="c83b1e15-36f3-4f46-aceb-05aac24c545e" providerId="ADAL" clId="{40561216-C3B6-4E03-B696-C2E8E46E1565}" dt="2021-03-02T14:55:21.122" v="286"/>
          <ac:inkMkLst>
            <pc:docMk/>
            <pc:sldMk cId="1287194210" sldId="561"/>
            <ac:inkMk id="23643" creationId="{E9DA26D0-0603-4013-B1FC-7913D6E83285}"/>
          </ac:inkMkLst>
        </pc:inkChg>
        <pc:inkChg chg="del mod">
          <ac:chgData name="Sherif Khattab" userId="c83b1e15-36f3-4f46-aceb-05aac24c545e" providerId="ADAL" clId="{40561216-C3B6-4E03-B696-C2E8E46E1565}" dt="2021-03-02T14:55:21.020" v="263"/>
          <ac:inkMkLst>
            <pc:docMk/>
            <pc:sldMk cId="1287194210" sldId="561"/>
            <ac:inkMk id="23644" creationId="{9CABADF0-6AAD-4A09-B71F-7EFD9B3CCEA3}"/>
          </ac:inkMkLst>
        </pc:inkChg>
        <pc:inkChg chg="del mod">
          <ac:chgData name="Sherif Khattab" userId="c83b1e15-36f3-4f46-aceb-05aac24c545e" providerId="ADAL" clId="{40561216-C3B6-4E03-B696-C2E8E46E1565}" dt="2021-03-02T14:55:21.135" v="290"/>
          <ac:inkMkLst>
            <pc:docMk/>
            <pc:sldMk cId="1287194210" sldId="561"/>
            <ac:inkMk id="23645" creationId="{649AA80D-2452-4822-8F19-4001909D7429}"/>
          </ac:inkMkLst>
        </pc:inkChg>
        <pc:inkChg chg="del mod">
          <ac:chgData name="Sherif Khattab" userId="c83b1e15-36f3-4f46-aceb-05aac24c545e" providerId="ADAL" clId="{40561216-C3B6-4E03-B696-C2E8E46E1565}" dt="2021-03-02T14:55:21.052" v="271"/>
          <ac:inkMkLst>
            <pc:docMk/>
            <pc:sldMk cId="1287194210" sldId="561"/>
            <ac:inkMk id="23646" creationId="{87B366E5-7624-47F3-A592-581796E12957}"/>
          </ac:inkMkLst>
        </pc:inkChg>
        <pc:inkChg chg="del mod">
          <ac:chgData name="Sherif Khattab" userId="c83b1e15-36f3-4f46-aceb-05aac24c545e" providerId="ADAL" clId="{40561216-C3B6-4E03-B696-C2E8E46E1565}" dt="2021-03-02T14:55:21.059" v="273"/>
          <ac:inkMkLst>
            <pc:docMk/>
            <pc:sldMk cId="1287194210" sldId="561"/>
            <ac:inkMk id="23648" creationId="{3F89BC67-AB21-4050-9493-6CA93740F5F8}"/>
          </ac:inkMkLst>
        </pc:inkChg>
        <pc:inkChg chg="del mod">
          <ac:chgData name="Sherif Khattab" userId="c83b1e15-36f3-4f46-aceb-05aac24c545e" providerId="ADAL" clId="{40561216-C3B6-4E03-B696-C2E8E46E1565}" dt="2021-03-02T14:55:21.127" v="287"/>
          <ac:inkMkLst>
            <pc:docMk/>
            <pc:sldMk cId="1287194210" sldId="561"/>
            <ac:inkMk id="23649" creationId="{B2C35B3E-1E36-4705-B4A3-28616001D1F4}"/>
          </ac:inkMkLst>
        </pc:inkChg>
        <pc:inkChg chg="del">
          <ac:chgData name="Sherif Khattab" userId="c83b1e15-36f3-4f46-aceb-05aac24c545e" providerId="ADAL" clId="{40561216-C3B6-4E03-B696-C2E8E46E1565}" dt="2021-03-02T14:55:21" v="260"/>
          <ac:inkMkLst>
            <pc:docMk/>
            <pc:sldMk cId="1287194210" sldId="561"/>
            <ac:inkMk id="23650" creationId="{BE0BDF15-3B86-4510-92D9-8E02FFE272AF}"/>
          </ac:inkMkLst>
        </pc:inkChg>
        <pc:inkChg chg="del mod">
          <ac:chgData name="Sherif Khattab" userId="c83b1e15-36f3-4f46-aceb-05aac24c545e" providerId="ADAL" clId="{40561216-C3B6-4E03-B696-C2E8E46E1565}" dt="2021-03-02T14:55:21.106" v="282"/>
          <ac:inkMkLst>
            <pc:docMk/>
            <pc:sldMk cId="1287194210" sldId="561"/>
            <ac:inkMk id="23651" creationId="{C741CB12-32FC-4B89-A891-3987A6E6647D}"/>
          </ac:inkMkLst>
        </pc:inkChg>
        <pc:inkChg chg="del mod">
          <ac:chgData name="Sherif Khattab" userId="c83b1e15-36f3-4f46-aceb-05aac24c545e" providerId="ADAL" clId="{40561216-C3B6-4E03-B696-C2E8E46E1565}" dt="2021-03-02T14:55:21.017" v="262"/>
          <ac:inkMkLst>
            <pc:docMk/>
            <pc:sldMk cId="1287194210" sldId="561"/>
            <ac:inkMk id="23652" creationId="{097A411A-2F8F-4EDF-A93C-A1916E46CE58}"/>
          </ac:inkMkLst>
        </pc:inkChg>
        <pc:inkChg chg="del mod">
          <ac:chgData name="Sherif Khattab" userId="c83b1e15-36f3-4f46-aceb-05aac24c545e" providerId="ADAL" clId="{40561216-C3B6-4E03-B696-C2E8E46E1565}" dt="2021-03-02T14:55:21.097" v="280"/>
          <ac:inkMkLst>
            <pc:docMk/>
            <pc:sldMk cId="1287194210" sldId="561"/>
            <ac:inkMk id="23654" creationId="{0CDA8FA7-3F42-425F-B69F-09FE422E6C20}"/>
          </ac:inkMkLst>
        </pc:inkChg>
        <pc:inkChg chg="del mod">
          <ac:chgData name="Sherif Khattab" userId="c83b1e15-36f3-4f46-aceb-05aac24c545e" providerId="ADAL" clId="{40561216-C3B6-4E03-B696-C2E8E46E1565}" dt="2021-03-02T14:55:21.141" v="292"/>
          <ac:inkMkLst>
            <pc:docMk/>
            <pc:sldMk cId="1287194210" sldId="561"/>
            <ac:inkMk id="23655" creationId="{74C0E38C-8C81-4F69-B2AF-AD53E6E6D970}"/>
          </ac:inkMkLst>
        </pc:inkChg>
        <pc:inkChg chg="del mod">
          <ac:chgData name="Sherif Khattab" userId="c83b1e15-36f3-4f46-aceb-05aac24c545e" providerId="ADAL" clId="{40561216-C3B6-4E03-B696-C2E8E46E1565}" dt="2021-03-02T14:55:21.139" v="291"/>
          <ac:inkMkLst>
            <pc:docMk/>
            <pc:sldMk cId="1287194210" sldId="561"/>
            <ac:inkMk id="23656" creationId="{85585060-B696-4403-8C88-50A6053DBD02}"/>
          </ac:inkMkLst>
        </pc:inkChg>
        <pc:inkChg chg="del mod">
          <ac:chgData name="Sherif Khattab" userId="c83b1e15-36f3-4f46-aceb-05aac24c545e" providerId="ADAL" clId="{40561216-C3B6-4E03-B696-C2E8E46E1565}" dt="2021-03-02T14:55:21.130" v="288"/>
          <ac:inkMkLst>
            <pc:docMk/>
            <pc:sldMk cId="1287194210" sldId="561"/>
            <ac:inkMk id="23657" creationId="{9236DFEA-42B0-4A18-8DB8-43023CBA1AAF}"/>
          </ac:inkMkLst>
        </pc:inkChg>
        <pc:inkChg chg="del mod">
          <ac:chgData name="Sherif Khattab" userId="c83b1e15-36f3-4f46-aceb-05aac24c545e" providerId="ADAL" clId="{40561216-C3B6-4E03-B696-C2E8E46E1565}" dt="2021-03-02T14:55:21.034" v="266"/>
          <ac:inkMkLst>
            <pc:docMk/>
            <pc:sldMk cId="1287194210" sldId="561"/>
            <ac:inkMk id="23658" creationId="{BE3E7B86-3514-4C72-91AF-4648475E24F2}"/>
          </ac:inkMkLst>
        </pc:inkChg>
        <pc:inkChg chg="del mod">
          <ac:chgData name="Sherif Khattab" userId="c83b1e15-36f3-4f46-aceb-05aac24c545e" providerId="ADAL" clId="{40561216-C3B6-4E03-B696-C2E8E46E1565}" dt="2021-03-02T14:55:21.065" v="274"/>
          <ac:inkMkLst>
            <pc:docMk/>
            <pc:sldMk cId="1287194210" sldId="561"/>
            <ac:inkMk id="23660" creationId="{EB9F504E-52DF-4A05-AB88-BDF5876CA8B9}"/>
          </ac:inkMkLst>
        </pc:inkChg>
        <pc:inkChg chg="del mod">
          <ac:chgData name="Sherif Khattab" userId="c83b1e15-36f3-4f46-aceb-05aac24c545e" providerId="ADAL" clId="{40561216-C3B6-4E03-B696-C2E8E46E1565}" dt="2021-03-02T14:55:21.084" v="277"/>
          <ac:inkMkLst>
            <pc:docMk/>
            <pc:sldMk cId="1287194210" sldId="561"/>
            <ac:inkMk id="23661" creationId="{C9612645-0493-443C-9C82-A267BE047D35}"/>
          </ac:inkMkLst>
        </pc:inkChg>
        <pc:inkChg chg="del mod">
          <ac:chgData name="Sherif Khattab" userId="c83b1e15-36f3-4f46-aceb-05aac24c545e" providerId="ADAL" clId="{40561216-C3B6-4E03-B696-C2E8E46E1565}" dt="2021-03-02T14:55:21.090" v="278"/>
          <ac:inkMkLst>
            <pc:docMk/>
            <pc:sldMk cId="1287194210" sldId="561"/>
            <ac:inkMk id="23663" creationId="{1A305F40-A5CC-4159-81BE-FDAA1BBA2F6E}"/>
          </ac:inkMkLst>
        </pc:inkChg>
        <pc:inkChg chg="del mod">
          <ac:chgData name="Sherif Khattab" userId="c83b1e15-36f3-4f46-aceb-05aac24c545e" providerId="ADAL" clId="{40561216-C3B6-4E03-B696-C2E8E46E1565}" dt="2021-03-02T14:55:21.055" v="272"/>
          <ac:inkMkLst>
            <pc:docMk/>
            <pc:sldMk cId="1287194210" sldId="561"/>
            <ac:inkMk id="23664" creationId="{1ADA5D77-6340-4E01-B50B-6A36D3D89303}"/>
          </ac:inkMkLst>
        </pc:inkChg>
        <pc:inkChg chg="del mod">
          <ac:chgData name="Sherif Khattab" userId="c83b1e15-36f3-4f46-aceb-05aac24c545e" providerId="ADAL" clId="{40561216-C3B6-4E03-B696-C2E8E46E1565}" dt="2021-03-02T14:55:21.041" v="268"/>
          <ac:inkMkLst>
            <pc:docMk/>
            <pc:sldMk cId="1287194210" sldId="561"/>
            <ac:inkMk id="23665" creationId="{12E5FF45-7656-41A0-B8DD-C442FEAF547C}"/>
          </ac:inkMkLst>
        </pc:inkChg>
        <pc:inkChg chg="del mod">
          <ac:chgData name="Sherif Khattab" userId="c83b1e15-36f3-4f46-aceb-05aac24c545e" providerId="ADAL" clId="{40561216-C3B6-4E03-B696-C2E8E46E1565}" dt="2021-03-02T14:55:21.110" v="283"/>
          <ac:inkMkLst>
            <pc:docMk/>
            <pc:sldMk cId="1287194210" sldId="561"/>
            <ac:inkMk id="23666" creationId="{056077FF-F297-49EF-B3D4-BBE7B44D0D1F}"/>
          </ac:inkMkLst>
        </pc:inkChg>
        <pc:inkChg chg="del mod">
          <ac:chgData name="Sherif Khattab" userId="c83b1e15-36f3-4f46-aceb-05aac24c545e" providerId="ADAL" clId="{40561216-C3B6-4E03-B696-C2E8E46E1565}" dt="2021-03-02T14:55:21.048" v="270"/>
          <ac:inkMkLst>
            <pc:docMk/>
            <pc:sldMk cId="1287194210" sldId="561"/>
            <ac:inkMk id="23667" creationId="{E1A2A440-2E68-4E40-8F14-0F85D39BBDB7}"/>
          </ac:inkMkLst>
        </pc:inkChg>
        <pc:inkChg chg="del mod">
          <ac:chgData name="Sherif Khattab" userId="c83b1e15-36f3-4f46-aceb-05aac24c545e" providerId="ADAL" clId="{40561216-C3B6-4E03-B696-C2E8E46E1565}" dt="2021-03-02T14:55:21.070" v="275"/>
          <ac:inkMkLst>
            <pc:docMk/>
            <pc:sldMk cId="1287194210" sldId="561"/>
            <ac:inkMk id="23668" creationId="{B5D7EBA2-DD1F-48CC-90CE-7F21C1DC3392}"/>
          </ac:inkMkLst>
        </pc:inkChg>
        <pc:inkChg chg="del mod">
          <ac:chgData name="Sherif Khattab" userId="c83b1e15-36f3-4f46-aceb-05aac24c545e" providerId="ADAL" clId="{40561216-C3B6-4E03-B696-C2E8E46E1565}" dt="2021-03-02T14:55:21.149" v="295"/>
          <ac:inkMkLst>
            <pc:docMk/>
            <pc:sldMk cId="1287194210" sldId="561"/>
            <ac:inkMk id="23670" creationId="{D088E3AE-C158-4537-8CB3-EA808598AAFA}"/>
          </ac:inkMkLst>
        </pc:inkChg>
        <pc:inkChg chg="del mod">
          <ac:chgData name="Sherif Khattab" userId="c83b1e15-36f3-4f46-aceb-05aac24c545e" providerId="ADAL" clId="{40561216-C3B6-4E03-B696-C2E8E46E1565}" dt="2021-03-02T14:55:21.144" v="293"/>
          <ac:inkMkLst>
            <pc:docMk/>
            <pc:sldMk cId="1287194210" sldId="561"/>
            <ac:inkMk id="23671" creationId="{22A791CB-A7E4-4BA6-AF2C-BA61BDCB17CE}"/>
          </ac:inkMkLst>
        </pc:inkChg>
      </pc:sldChg>
      <pc:sldChg chg="delSp modSp add modAnim">
        <pc:chgData name="Sherif Khattab" userId="c83b1e15-36f3-4f46-aceb-05aac24c545e" providerId="ADAL" clId="{40561216-C3B6-4E03-B696-C2E8E46E1565}" dt="2021-03-02T14:59:00.977" v="652"/>
        <pc:sldMkLst>
          <pc:docMk/>
          <pc:sldMk cId="3311359803" sldId="562"/>
        </pc:sldMkLst>
        <pc:grpChg chg="mod">
          <ac:chgData name="Sherif Khattab" userId="c83b1e15-36f3-4f46-aceb-05aac24c545e" providerId="ADAL" clId="{40561216-C3B6-4E03-B696-C2E8E46E1565}" dt="2021-03-02T14:55:06.810" v="259"/>
          <ac:grpSpMkLst>
            <pc:docMk/>
            <pc:sldMk cId="3311359803" sldId="562"/>
            <ac:grpSpMk id="23672" creationId="{D3B42BF9-8198-43FC-B7E5-062D26193C4A}"/>
          </ac:grpSpMkLst>
        </pc:grpChg>
        <pc:inkChg chg="mod">
          <ac:chgData name="Sherif Khattab" userId="c83b1e15-36f3-4f46-aceb-05aac24c545e" providerId="ADAL" clId="{40561216-C3B6-4E03-B696-C2E8E46E1565}" dt="2021-03-02T14:55:06.810" v="259"/>
          <ac:inkMkLst>
            <pc:docMk/>
            <pc:sldMk cId="3311359803" sldId="562"/>
            <ac:inkMk id="3" creationId="{B0FBBC0D-35B9-448B-9D52-F9702601D9E2}"/>
          </ac:inkMkLst>
        </pc:inkChg>
        <pc:inkChg chg="mod">
          <ac:chgData name="Sherif Khattab" userId="c83b1e15-36f3-4f46-aceb-05aac24c545e" providerId="ADAL" clId="{40561216-C3B6-4E03-B696-C2E8E46E1565}" dt="2021-03-02T14:55:06.810" v="259"/>
          <ac:inkMkLst>
            <pc:docMk/>
            <pc:sldMk cId="3311359803" sldId="562"/>
            <ac:inkMk id="5" creationId="{1334F479-0557-4560-B3CA-54D487BC1692}"/>
          </ac:inkMkLst>
        </pc:inkChg>
        <pc:inkChg chg="mod">
          <ac:chgData name="Sherif Khattab" userId="c83b1e15-36f3-4f46-aceb-05aac24c545e" providerId="ADAL" clId="{40561216-C3B6-4E03-B696-C2E8E46E1565}" dt="2021-03-02T14:55:06.810" v="259"/>
          <ac:inkMkLst>
            <pc:docMk/>
            <pc:sldMk cId="3311359803" sldId="562"/>
            <ac:inkMk id="6" creationId="{C77C32EE-2731-421E-9672-5A63D6E9F538}"/>
          </ac:inkMkLst>
        </pc:inkChg>
        <pc:inkChg chg="mod">
          <ac:chgData name="Sherif Khattab" userId="c83b1e15-36f3-4f46-aceb-05aac24c545e" providerId="ADAL" clId="{40561216-C3B6-4E03-B696-C2E8E46E1565}" dt="2021-03-02T14:55:06.810" v="259"/>
          <ac:inkMkLst>
            <pc:docMk/>
            <pc:sldMk cId="3311359803" sldId="562"/>
            <ac:inkMk id="34" creationId="{76F4BB3E-F0E4-42AA-ACB1-D0A6A3746F24}"/>
          </ac:inkMkLst>
        </pc:inkChg>
        <pc:inkChg chg="mod">
          <ac:chgData name="Sherif Khattab" userId="c83b1e15-36f3-4f46-aceb-05aac24c545e" providerId="ADAL" clId="{40561216-C3B6-4E03-B696-C2E8E46E1565}" dt="2021-03-02T14:55:06.810" v="259"/>
          <ac:inkMkLst>
            <pc:docMk/>
            <pc:sldMk cId="3311359803" sldId="562"/>
            <ac:inkMk id="35" creationId="{BB1041F6-9E9F-4186-AC93-4372635DAB2B}"/>
          </ac:inkMkLst>
        </pc:inkChg>
        <pc:inkChg chg="mod">
          <ac:chgData name="Sherif Khattab" userId="c83b1e15-36f3-4f46-aceb-05aac24c545e" providerId="ADAL" clId="{40561216-C3B6-4E03-B696-C2E8E46E1565}" dt="2021-03-02T14:55:06.810" v="259"/>
          <ac:inkMkLst>
            <pc:docMk/>
            <pc:sldMk cId="3311359803" sldId="562"/>
            <ac:inkMk id="36" creationId="{FBD4DC2C-2A69-4F9C-9FD0-0A2D83A17035}"/>
          </ac:inkMkLst>
        </pc:inkChg>
        <pc:inkChg chg="mod">
          <ac:chgData name="Sherif Khattab" userId="c83b1e15-36f3-4f46-aceb-05aac24c545e" providerId="ADAL" clId="{40561216-C3B6-4E03-B696-C2E8E46E1565}" dt="2021-03-02T14:55:06.810" v="259"/>
          <ac:inkMkLst>
            <pc:docMk/>
            <pc:sldMk cId="3311359803" sldId="562"/>
            <ac:inkMk id="38" creationId="{08DD68F7-523C-4437-9949-BFD6B8B320B7}"/>
          </ac:inkMkLst>
        </pc:inkChg>
        <pc:inkChg chg="mod">
          <ac:chgData name="Sherif Khattab" userId="c83b1e15-36f3-4f46-aceb-05aac24c545e" providerId="ADAL" clId="{40561216-C3B6-4E03-B696-C2E8E46E1565}" dt="2021-03-02T14:55:06.810" v="259"/>
          <ac:inkMkLst>
            <pc:docMk/>
            <pc:sldMk cId="3311359803" sldId="562"/>
            <ac:inkMk id="39" creationId="{6B907EBB-5700-4291-BB4C-D8877DB4FFCD}"/>
          </ac:inkMkLst>
        </pc:inkChg>
        <pc:inkChg chg="mod">
          <ac:chgData name="Sherif Khattab" userId="c83b1e15-36f3-4f46-aceb-05aac24c545e" providerId="ADAL" clId="{40561216-C3B6-4E03-B696-C2E8E46E1565}" dt="2021-03-02T14:55:06.810" v="259"/>
          <ac:inkMkLst>
            <pc:docMk/>
            <pc:sldMk cId="3311359803" sldId="562"/>
            <ac:inkMk id="40" creationId="{D1405003-6795-43E1-B78F-70DFA34AAA56}"/>
          </ac:inkMkLst>
        </pc:inkChg>
        <pc:inkChg chg="mod">
          <ac:chgData name="Sherif Khattab" userId="c83b1e15-36f3-4f46-aceb-05aac24c545e" providerId="ADAL" clId="{40561216-C3B6-4E03-B696-C2E8E46E1565}" dt="2021-03-02T14:55:06.810" v="259"/>
          <ac:inkMkLst>
            <pc:docMk/>
            <pc:sldMk cId="3311359803" sldId="562"/>
            <ac:inkMk id="41" creationId="{E5C63D8D-A5A2-4ECA-9233-25A9BB4111B0}"/>
          </ac:inkMkLst>
        </pc:inkChg>
        <pc:inkChg chg="mod">
          <ac:chgData name="Sherif Khattab" userId="c83b1e15-36f3-4f46-aceb-05aac24c545e" providerId="ADAL" clId="{40561216-C3B6-4E03-B696-C2E8E46E1565}" dt="2021-03-02T14:55:06.810" v="259"/>
          <ac:inkMkLst>
            <pc:docMk/>
            <pc:sldMk cId="3311359803" sldId="562"/>
            <ac:inkMk id="42" creationId="{DA8E3D6B-1BC0-4231-B0D7-7B8A4360DECC}"/>
          </ac:inkMkLst>
        </pc:inkChg>
        <pc:inkChg chg="mod">
          <ac:chgData name="Sherif Khattab" userId="c83b1e15-36f3-4f46-aceb-05aac24c545e" providerId="ADAL" clId="{40561216-C3B6-4E03-B696-C2E8E46E1565}" dt="2021-03-02T14:55:06.810" v="259"/>
          <ac:inkMkLst>
            <pc:docMk/>
            <pc:sldMk cId="3311359803" sldId="562"/>
            <ac:inkMk id="44" creationId="{19C19232-5340-48E5-9ED6-62DEBBCE1215}"/>
          </ac:inkMkLst>
        </pc:inkChg>
        <pc:inkChg chg="mod">
          <ac:chgData name="Sherif Khattab" userId="c83b1e15-36f3-4f46-aceb-05aac24c545e" providerId="ADAL" clId="{40561216-C3B6-4E03-B696-C2E8E46E1565}" dt="2021-03-02T14:55:06.810" v="259"/>
          <ac:inkMkLst>
            <pc:docMk/>
            <pc:sldMk cId="3311359803" sldId="562"/>
            <ac:inkMk id="45" creationId="{D1B4E85F-AC34-40C2-82B7-32CDF26E2AA9}"/>
          </ac:inkMkLst>
        </pc:inkChg>
        <pc:inkChg chg="mod">
          <ac:chgData name="Sherif Khattab" userId="c83b1e15-36f3-4f46-aceb-05aac24c545e" providerId="ADAL" clId="{40561216-C3B6-4E03-B696-C2E8E46E1565}" dt="2021-03-02T14:55:06.810" v="259"/>
          <ac:inkMkLst>
            <pc:docMk/>
            <pc:sldMk cId="3311359803" sldId="562"/>
            <ac:inkMk id="46" creationId="{E6BF4D18-EC16-4386-BB86-4E44BAF7C03B}"/>
          </ac:inkMkLst>
        </pc:inkChg>
        <pc:inkChg chg="mod">
          <ac:chgData name="Sherif Khattab" userId="c83b1e15-36f3-4f46-aceb-05aac24c545e" providerId="ADAL" clId="{40561216-C3B6-4E03-B696-C2E8E46E1565}" dt="2021-03-02T14:55:06.810" v="259"/>
          <ac:inkMkLst>
            <pc:docMk/>
            <pc:sldMk cId="3311359803" sldId="562"/>
            <ac:inkMk id="47" creationId="{02569F11-2943-4F04-87BA-CA8732D937CB}"/>
          </ac:inkMkLst>
        </pc:inkChg>
        <pc:inkChg chg="mod">
          <ac:chgData name="Sherif Khattab" userId="c83b1e15-36f3-4f46-aceb-05aac24c545e" providerId="ADAL" clId="{40561216-C3B6-4E03-B696-C2E8E46E1565}" dt="2021-03-02T14:55:06.810" v="259"/>
          <ac:inkMkLst>
            <pc:docMk/>
            <pc:sldMk cId="3311359803" sldId="562"/>
            <ac:inkMk id="48" creationId="{B58E1670-F3F7-4DFE-AF3D-056FDA785310}"/>
          </ac:inkMkLst>
        </pc:inkChg>
        <pc:inkChg chg="mod">
          <ac:chgData name="Sherif Khattab" userId="c83b1e15-36f3-4f46-aceb-05aac24c545e" providerId="ADAL" clId="{40561216-C3B6-4E03-B696-C2E8E46E1565}" dt="2021-03-02T14:55:06.810" v="259"/>
          <ac:inkMkLst>
            <pc:docMk/>
            <pc:sldMk cId="3311359803" sldId="562"/>
            <ac:inkMk id="49" creationId="{19257841-2019-40BC-AD69-87A73EC0948B}"/>
          </ac:inkMkLst>
        </pc:inkChg>
        <pc:inkChg chg="mod">
          <ac:chgData name="Sherif Khattab" userId="c83b1e15-36f3-4f46-aceb-05aac24c545e" providerId="ADAL" clId="{40561216-C3B6-4E03-B696-C2E8E46E1565}" dt="2021-03-02T14:55:06.810" v="259"/>
          <ac:inkMkLst>
            <pc:docMk/>
            <pc:sldMk cId="3311359803" sldId="562"/>
            <ac:inkMk id="50" creationId="{26C81269-5964-499B-83AC-4B4F3ECF46D9}"/>
          </ac:inkMkLst>
        </pc:inkChg>
        <pc:inkChg chg="mod">
          <ac:chgData name="Sherif Khattab" userId="c83b1e15-36f3-4f46-aceb-05aac24c545e" providerId="ADAL" clId="{40561216-C3B6-4E03-B696-C2E8E46E1565}" dt="2021-03-02T14:55:06.810" v="259"/>
          <ac:inkMkLst>
            <pc:docMk/>
            <pc:sldMk cId="3311359803" sldId="562"/>
            <ac:inkMk id="51" creationId="{20368D2C-01B3-405E-89B9-A7788F5F56C4}"/>
          </ac:inkMkLst>
        </pc:inkChg>
        <pc:inkChg chg="mod">
          <ac:chgData name="Sherif Khattab" userId="c83b1e15-36f3-4f46-aceb-05aac24c545e" providerId="ADAL" clId="{40561216-C3B6-4E03-B696-C2E8E46E1565}" dt="2021-03-02T14:55:06.810" v="259"/>
          <ac:inkMkLst>
            <pc:docMk/>
            <pc:sldMk cId="3311359803" sldId="562"/>
            <ac:inkMk id="53" creationId="{4B0B24DC-2DC7-4C85-8BDA-CB5171C1850E}"/>
          </ac:inkMkLst>
        </pc:inkChg>
        <pc:inkChg chg="mod">
          <ac:chgData name="Sherif Khattab" userId="c83b1e15-36f3-4f46-aceb-05aac24c545e" providerId="ADAL" clId="{40561216-C3B6-4E03-B696-C2E8E46E1565}" dt="2021-03-02T14:55:06.810" v="259"/>
          <ac:inkMkLst>
            <pc:docMk/>
            <pc:sldMk cId="3311359803" sldId="562"/>
            <ac:inkMk id="54" creationId="{FAA76FFB-4F7B-44CF-9E3F-7D873ACD011E}"/>
          </ac:inkMkLst>
        </pc:inkChg>
        <pc:inkChg chg="mod">
          <ac:chgData name="Sherif Khattab" userId="c83b1e15-36f3-4f46-aceb-05aac24c545e" providerId="ADAL" clId="{40561216-C3B6-4E03-B696-C2E8E46E1565}" dt="2021-03-02T14:55:06.810" v="259"/>
          <ac:inkMkLst>
            <pc:docMk/>
            <pc:sldMk cId="3311359803" sldId="562"/>
            <ac:inkMk id="55" creationId="{2A509FA3-B322-44A6-A5B7-3B6A64FF271C}"/>
          </ac:inkMkLst>
        </pc:inkChg>
        <pc:inkChg chg="mod">
          <ac:chgData name="Sherif Khattab" userId="c83b1e15-36f3-4f46-aceb-05aac24c545e" providerId="ADAL" clId="{40561216-C3B6-4E03-B696-C2E8E46E1565}" dt="2021-03-02T14:55:06.810" v="259"/>
          <ac:inkMkLst>
            <pc:docMk/>
            <pc:sldMk cId="3311359803" sldId="562"/>
            <ac:inkMk id="56" creationId="{9FB1D72E-EF06-4758-9CAE-0C2AFAB761B2}"/>
          </ac:inkMkLst>
        </pc:inkChg>
        <pc:inkChg chg="mod">
          <ac:chgData name="Sherif Khattab" userId="c83b1e15-36f3-4f46-aceb-05aac24c545e" providerId="ADAL" clId="{40561216-C3B6-4E03-B696-C2E8E46E1565}" dt="2021-03-02T14:55:06.810" v="259"/>
          <ac:inkMkLst>
            <pc:docMk/>
            <pc:sldMk cId="3311359803" sldId="562"/>
            <ac:inkMk id="58" creationId="{AD54C535-8A13-4466-B936-FDE4EE0D13AB}"/>
          </ac:inkMkLst>
        </pc:inkChg>
        <pc:inkChg chg="mod">
          <ac:chgData name="Sherif Khattab" userId="c83b1e15-36f3-4f46-aceb-05aac24c545e" providerId="ADAL" clId="{40561216-C3B6-4E03-B696-C2E8E46E1565}" dt="2021-03-02T14:55:06.810" v="259"/>
          <ac:inkMkLst>
            <pc:docMk/>
            <pc:sldMk cId="3311359803" sldId="562"/>
            <ac:inkMk id="59" creationId="{8191728A-6391-4424-97E9-9D875C21CABB}"/>
          </ac:inkMkLst>
        </pc:inkChg>
        <pc:inkChg chg="mod">
          <ac:chgData name="Sherif Khattab" userId="c83b1e15-36f3-4f46-aceb-05aac24c545e" providerId="ADAL" clId="{40561216-C3B6-4E03-B696-C2E8E46E1565}" dt="2021-03-02T14:55:06.810" v="259"/>
          <ac:inkMkLst>
            <pc:docMk/>
            <pc:sldMk cId="3311359803" sldId="562"/>
            <ac:inkMk id="61" creationId="{3873DDFB-3276-4A9C-A452-0E255D449AE0}"/>
          </ac:inkMkLst>
        </pc:inkChg>
        <pc:inkChg chg="mod">
          <ac:chgData name="Sherif Khattab" userId="c83b1e15-36f3-4f46-aceb-05aac24c545e" providerId="ADAL" clId="{40561216-C3B6-4E03-B696-C2E8E46E1565}" dt="2021-03-02T14:55:06.810" v="259"/>
          <ac:inkMkLst>
            <pc:docMk/>
            <pc:sldMk cId="3311359803" sldId="562"/>
            <ac:inkMk id="62" creationId="{6CA89F45-C596-4B44-8218-2E80CDFD9AC1}"/>
          </ac:inkMkLst>
        </pc:inkChg>
        <pc:inkChg chg="mod">
          <ac:chgData name="Sherif Khattab" userId="c83b1e15-36f3-4f46-aceb-05aac24c545e" providerId="ADAL" clId="{40561216-C3B6-4E03-B696-C2E8E46E1565}" dt="2021-03-02T14:55:06.810" v="259"/>
          <ac:inkMkLst>
            <pc:docMk/>
            <pc:sldMk cId="3311359803" sldId="562"/>
            <ac:inkMk id="63" creationId="{C0DC48F3-13CB-48CD-943B-D376DED3D452}"/>
          </ac:inkMkLst>
        </pc:inkChg>
        <pc:inkChg chg="mod">
          <ac:chgData name="Sherif Khattab" userId="c83b1e15-36f3-4f46-aceb-05aac24c545e" providerId="ADAL" clId="{40561216-C3B6-4E03-B696-C2E8E46E1565}" dt="2021-03-02T14:55:06.810" v="259"/>
          <ac:inkMkLst>
            <pc:docMk/>
            <pc:sldMk cId="3311359803" sldId="562"/>
            <ac:inkMk id="23552" creationId="{AD02388C-420C-4C10-A5B7-33825C4777B5}"/>
          </ac:inkMkLst>
        </pc:inkChg>
        <pc:inkChg chg="mod">
          <ac:chgData name="Sherif Khattab" userId="c83b1e15-36f3-4f46-aceb-05aac24c545e" providerId="ADAL" clId="{40561216-C3B6-4E03-B696-C2E8E46E1565}" dt="2021-03-02T14:55:06.810" v="259"/>
          <ac:inkMkLst>
            <pc:docMk/>
            <pc:sldMk cId="3311359803" sldId="562"/>
            <ac:inkMk id="23556" creationId="{B63716A9-A45C-49C7-8CC0-3310F6B827F6}"/>
          </ac:inkMkLst>
        </pc:inkChg>
        <pc:inkChg chg="mod">
          <ac:chgData name="Sherif Khattab" userId="c83b1e15-36f3-4f46-aceb-05aac24c545e" providerId="ADAL" clId="{40561216-C3B6-4E03-B696-C2E8E46E1565}" dt="2021-03-02T14:55:06.810" v="259"/>
          <ac:inkMkLst>
            <pc:docMk/>
            <pc:sldMk cId="3311359803" sldId="562"/>
            <ac:inkMk id="23558" creationId="{12438C2F-B2BE-423F-8FB0-A8B24276FAA9}"/>
          </ac:inkMkLst>
        </pc:inkChg>
        <pc:inkChg chg="mod">
          <ac:chgData name="Sherif Khattab" userId="c83b1e15-36f3-4f46-aceb-05aac24c545e" providerId="ADAL" clId="{40561216-C3B6-4E03-B696-C2E8E46E1565}" dt="2021-03-02T14:55:06.810" v="259"/>
          <ac:inkMkLst>
            <pc:docMk/>
            <pc:sldMk cId="3311359803" sldId="562"/>
            <ac:inkMk id="23559" creationId="{63236EA0-8781-4E1D-ACC7-D2AB2BA2975A}"/>
          </ac:inkMkLst>
        </pc:inkChg>
        <pc:inkChg chg="mod">
          <ac:chgData name="Sherif Khattab" userId="c83b1e15-36f3-4f46-aceb-05aac24c545e" providerId="ADAL" clId="{40561216-C3B6-4E03-B696-C2E8E46E1565}" dt="2021-03-02T14:55:06.810" v="259"/>
          <ac:inkMkLst>
            <pc:docMk/>
            <pc:sldMk cId="3311359803" sldId="562"/>
            <ac:inkMk id="23560" creationId="{8296C127-E688-4138-8B46-A545AA74759F}"/>
          </ac:inkMkLst>
        </pc:inkChg>
        <pc:inkChg chg="mod">
          <ac:chgData name="Sherif Khattab" userId="c83b1e15-36f3-4f46-aceb-05aac24c545e" providerId="ADAL" clId="{40561216-C3B6-4E03-B696-C2E8E46E1565}" dt="2021-03-02T14:55:06.810" v="259"/>
          <ac:inkMkLst>
            <pc:docMk/>
            <pc:sldMk cId="3311359803" sldId="562"/>
            <ac:inkMk id="23561" creationId="{27B15F83-7325-42D6-B559-2D057C3A0C3F}"/>
          </ac:inkMkLst>
        </pc:inkChg>
        <pc:inkChg chg="mod">
          <ac:chgData name="Sherif Khattab" userId="c83b1e15-36f3-4f46-aceb-05aac24c545e" providerId="ADAL" clId="{40561216-C3B6-4E03-B696-C2E8E46E1565}" dt="2021-03-02T14:55:06.810" v="259"/>
          <ac:inkMkLst>
            <pc:docMk/>
            <pc:sldMk cId="3311359803" sldId="562"/>
            <ac:inkMk id="23562" creationId="{41609FE5-F416-4C74-A5D0-5EFA0CF8EF70}"/>
          </ac:inkMkLst>
        </pc:inkChg>
        <pc:inkChg chg="mod">
          <ac:chgData name="Sherif Khattab" userId="c83b1e15-36f3-4f46-aceb-05aac24c545e" providerId="ADAL" clId="{40561216-C3B6-4E03-B696-C2E8E46E1565}" dt="2021-03-02T14:55:06.810" v="259"/>
          <ac:inkMkLst>
            <pc:docMk/>
            <pc:sldMk cId="3311359803" sldId="562"/>
            <ac:inkMk id="23564" creationId="{0479C8AE-E53D-4F3D-9A1F-0B3B4EF8E437}"/>
          </ac:inkMkLst>
        </pc:inkChg>
        <pc:inkChg chg="mod">
          <ac:chgData name="Sherif Khattab" userId="c83b1e15-36f3-4f46-aceb-05aac24c545e" providerId="ADAL" clId="{40561216-C3B6-4E03-B696-C2E8E46E1565}" dt="2021-03-02T14:55:06.810" v="259"/>
          <ac:inkMkLst>
            <pc:docMk/>
            <pc:sldMk cId="3311359803" sldId="562"/>
            <ac:inkMk id="23565" creationId="{7EA1AC65-0991-4EAD-9289-5B6967D4C6A4}"/>
          </ac:inkMkLst>
        </pc:inkChg>
        <pc:inkChg chg="mod">
          <ac:chgData name="Sherif Khattab" userId="c83b1e15-36f3-4f46-aceb-05aac24c545e" providerId="ADAL" clId="{40561216-C3B6-4E03-B696-C2E8E46E1565}" dt="2021-03-02T14:55:06.810" v="259"/>
          <ac:inkMkLst>
            <pc:docMk/>
            <pc:sldMk cId="3311359803" sldId="562"/>
            <ac:inkMk id="23567" creationId="{B964468F-11D4-4449-BD5D-D276B04321BD}"/>
          </ac:inkMkLst>
        </pc:inkChg>
        <pc:inkChg chg="mod">
          <ac:chgData name="Sherif Khattab" userId="c83b1e15-36f3-4f46-aceb-05aac24c545e" providerId="ADAL" clId="{40561216-C3B6-4E03-B696-C2E8E46E1565}" dt="2021-03-02T14:55:06.810" v="259"/>
          <ac:inkMkLst>
            <pc:docMk/>
            <pc:sldMk cId="3311359803" sldId="562"/>
            <ac:inkMk id="23568" creationId="{B0D8423F-0857-4468-8FB1-850C348CC062}"/>
          </ac:inkMkLst>
        </pc:inkChg>
        <pc:inkChg chg="mod">
          <ac:chgData name="Sherif Khattab" userId="c83b1e15-36f3-4f46-aceb-05aac24c545e" providerId="ADAL" clId="{40561216-C3B6-4E03-B696-C2E8E46E1565}" dt="2021-03-02T14:55:06.810" v="259"/>
          <ac:inkMkLst>
            <pc:docMk/>
            <pc:sldMk cId="3311359803" sldId="562"/>
            <ac:inkMk id="23569" creationId="{E089F2E3-45EA-486B-A260-E766EB2A0258}"/>
          </ac:inkMkLst>
        </pc:inkChg>
        <pc:inkChg chg="mod">
          <ac:chgData name="Sherif Khattab" userId="c83b1e15-36f3-4f46-aceb-05aac24c545e" providerId="ADAL" clId="{40561216-C3B6-4E03-B696-C2E8E46E1565}" dt="2021-03-02T14:55:06.810" v="259"/>
          <ac:inkMkLst>
            <pc:docMk/>
            <pc:sldMk cId="3311359803" sldId="562"/>
            <ac:inkMk id="23570" creationId="{C315644A-BBCC-4823-9005-14F1A7FDE1C2}"/>
          </ac:inkMkLst>
        </pc:inkChg>
        <pc:inkChg chg="mod">
          <ac:chgData name="Sherif Khattab" userId="c83b1e15-36f3-4f46-aceb-05aac24c545e" providerId="ADAL" clId="{40561216-C3B6-4E03-B696-C2E8E46E1565}" dt="2021-03-02T14:55:06.810" v="259"/>
          <ac:inkMkLst>
            <pc:docMk/>
            <pc:sldMk cId="3311359803" sldId="562"/>
            <ac:inkMk id="23571" creationId="{4A65A549-A8AD-4542-8C89-6269FF5866D1}"/>
          </ac:inkMkLst>
        </pc:inkChg>
        <pc:inkChg chg="mod">
          <ac:chgData name="Sherif Khattab" userId="c83b1e15-36f3-4f46-aceb-05aac24c545e" providerId="ADAL" clId="{40561216-C3B6-4E03-B696-C2E8E46E1565}" dt="2021-03-02T14:55:06.810" v="259"/>
          <ac:inkMkLst>
            <pc:docMk/>
            <pc:sldMk cId="3311359803" sldId="562"/>
            <ac:inkMk id="23572" creationId="{B9C4A1FB-67E2-4BED-9908-CDD670C3D085}"/>
          </ac:inkMkLst>
        </pc:inkChg>
        <pc:inkChg chg="mod">
          <ac:chgData name="Sherif Khattab" userId="c83b1e15-36f3-4f46-aceb-05aac24c545e" providerId="ADAL" clId="{40561216-C3B6-4E03-B696-C2E8E46E1565}" dt="2021-03-02T14:55:06.810" v="259"/>
          <ac:inkMkLst>
            <pc:docMk/>
            <pc:sldMk cId="3311359803" sldId="562"/>
            <ac:inkMk id="23574" creationId="{5080E0A9-56D7-4D4F-A195-E284339CA129}"/>
          </ac:inkMkLst>
        </pc:inkChg>
        <pc:inkChg chg="mod">
          <ac:chgData name="Sherif Khattab" userId="c83b1e15-36f3-4f46-aceb-05aac24c545e" providerId="ADAL" clId="{40561216-C3B6-4E03-B696-C2E8E46E1565}" dt="2021-03-02T14:55:06.810" v="259"/>
          <ac:inkMkLst>
            <pc:docMk/>
            <pc:sldMk cId="3311359803" sldId="562"/>
            <ac:inkMk id="23576" creationId="{D0BE1369-00A5-44C7-8452-53D1B39882EE}"/>
          </ac:inkMkLst>
        </pc:inkChg>
        <pc:inkChg chg="mod">
          <ac:chgData name="Sherif Khattab" userId="c83b1e15-36f3-4f46-aceb-05aac24c545e" providerId="ADAL" clId="{40561216-C3B6-4E03-B696-C2E8E46E1565}" dt="2021-03-02T14:55:06.810" v="259"/>
          <ac:inkMkLst>
            <pc:docMk/>
            <pc:sldMk cId="3311359803" sldId="562"/>
            <ac:inkMk id="23577" creationId="{43BAB690-6EB8-4D2F-9260-3E735FEB4B2D}"/>
          </ac:inkMkLst>
        </pc:inkChg>
        <pc:inkChg chg="mod">
          <ac:chgData name="Sherif Khattab" userId="c83b1e15-36f3-4f46-aceb-05aac24c545e" providerId="ADAL" clId="{40561216-C3B6-4E03-B696-C2E8E46E1565}" dt="2021-03-02T14:55:06.810" v="259"/>
          <ac:inkMkLst>
            <pc:docMk/>
            <pc:sldMk cId="3311359803" sldId="562"/>
            <ac:inkMk id="23578" creationId="{83315C3A-A95B-42AC-9D6D-979EB8D173B6}"/>
          </ac:inkMkLst>
        </pc:inkChg>
        <pc:inkChg chg="mod">
          <ac:chgData name="Sherif Khattab" userId="c83b1e15-36f3-4f46-aceb-05aac24c545e" providerId="ADAL" clId="{40561216-C3B6-4E03-B696-C2E8E46E1565}" dt="2021-03-02T14:55:06.810" v="259"/>
          <ac:inkMkLst>
            <pc:docMk/>
            <pc:sldMk cId="3311359803" sldId="562"/>
            <ac:inkMk id="23579" creationId="{E04171F8-E595-4689-B13C-72E0E4EF4978}"/>
          </ac:inkMkLst>
        </pc:inkChg>
        <pc:inkChg chg="mod">
          <ac:chgData name="Sherif Khattab" userId="c83b1e15-36f3-4f46-aceb-05aac24c545e" providerId="ADAL" clId="{40561216-C3B6-4E03-B696-C2E8E46E1565}" dt="2021-03-02T14:55:06.810" v="259"/>
          <ac:inkMkLst>
            <pc:docMk/>
            <pc:sldMk cId="3311359803" sldId="562"/>
            <ac:inkMk id="23580" creationId="{E8FD612D-4AE1-407E-90A1-CE8B0F7F65A7}"/>
          </ac:inkMkLst>
        </pc:inkChg>
        <pc:inkChg chg="mod">
          <ac:chgData name="Sherif Khattab" userId="c83b1e15-36f3-4f46-aceb-05aac24c545e" providerId="ADAL" clId="{40561216-C3B6-4E03-B696-C2E8E46E1565}" dt="2021-03-02T14:55:06.810" v="259"/>
          <ac:inkMkLst>
            <pc:docMk/>
            <pc:sldMk cId="3311359803" sldId="562"/>
            <ac:inkMk id="23581" creationId="{C8D3D5B6-B190-475B-BF38-91CC60C733FE}"/>
          </ac:inkMkLst>
        </pc:inkChg>
        <pc:inkChg chg="mod">
          <ac:chgData name="Sherif Khattab" userId="c83b1e15-36f3-4f46-aceb-05aac24c545e" providerId="ADAL" clId="{40561216-C3B6-4E03-B696-C2E8E46E1565}" dt="2021-03-02T14:55:06.810" v="259"/>
          <ac:inkMkLst>
            <pc:docMk/>
            <pc:sldMk cId="3311359803" sldId="562"/>
            <ac:inkMk id="23583" creationId="{EC8BF6A4-0F25-47DF-8764-D97275EAA475}"/>
          </ac:inkMkLst>
        </pc:inkChg>
        <pc:inkChg chg="mod">
          <ac:chgData name="Sherif Khattab" userId="c83b1e15-36f3-4f46-aceb-05aac24c545e" providerId="ADAL" clId="{40561216-C3B6-4E03-B696-C2E8E46E1565}" dt="2021-03-02T14:55:06.810" v="259"/>
          <ac:inkMkLst>
            <pc:docMk/>
            <pc:sldMk cId="3311359803" sldId="562"/>
            <ac:inkMk id="23584" creationId="{57D69971-0B46-4623-8A6B-3B3C85BCFF69}"/>
          </ac:inkMkLst>
        </pc:inkChg>
        <pc:inkChg chg="mod">
          <ac:chgData name="Sherif Khattab" userId="c83b1e15-36f3-4f46-aceb-05aac24c545e" providerId="ADAL" clId="{40561216-C3B6-4E03-B696-C2E8E46E1565}" dt="2021-03-02T14:55:06.810" v="259"/>
          <ac:inkMkLst>
            <pc:docMk/>
            <pc:sldMk cId="3311359803" sldId="562"/>
            <ac:inkMk id="23585" creationId="{F8FC187E-9EB1-4A50-98B4-087073282546}"/>
          </ac:inkMkLst>
        </pc:inkChg>
        <pc:inkChg chg="mod">
          <ac:chgData name="Sherif Khattab" userId="c83b1e15-36f3-4f46-aceb-05aac24c545e" providerId="ADAL" clId="{40561216-C3B6-4E03-B696-C2E8E46E1565}" dt="2021-03-02T14:55:06.810" v="259"/>
          <ac:inkMkLst>
            <pc:docMk/>
            <pc:sldMk cId="3311359803" sldId="562"/>
            <ac:inkMk id="23586" creationId="{1AFE1D24-554E-45CD-A400-2E8FC12D5A0D}"/>
          </ac:inkMkLst>
        </pc:inkChg>
        <pc:inkChg chg="mod">
          <ac:chgData name="Sherif Khattab" userId="c83b1e15-36f3-4f46-aceb-05aac24c545e" providerId="ADAL" clId="{40561216-C3B6-4E03-B696-C2E8E46E1565}" dt="2021-03-02T14:55:06.810" v="259"/>
          <ac:inkMkLst>
            <pc:docMk/>
            <pc:sldMk cId="3311359803" sldId="562"/>
            <ac:inkMk id="23587" creationId="{FE9728E1-CAAA-43DC-B604-C9D45BF1646D}"/>
          </ac:inkMkLst>
        </pc:inkChg>
        <pc:inkChg chg="mod">
          <ac:chgData name="Sherif Khattab" userId="c83b1e15-36f3-4f46-aceb-05aac24c545e" providerId="ADAL" clId="{40561216-C3B6-4E03-B696-C2E8E46E1565}" dt="2021-03-02T14:55:06.810" v="259"/>
          <ac:inkMkLst>
            <pc:docMk/>
            <pc:sldMk cId="3311359803" sldId="562"/>
            <ac:inkMk id="23589" creationId="{0A0BC15D-6427-44BD-B8C5-2F74D103D233}"/>
          </ac:inkMkLst>
        </pc:inkChg>
        <pc:inkChg chg="mod">
          <ac:chgData name="Sherif Khattab" userId="c83b1e15-36f3-4f46-aceb-05aac24c545e" providerId="ADAL" clId="{40561216-C3B6-4E03-B696-C2E8E46E1565}" dt="2021-03-02T14:55:06.810" v="259"/>
          <ac:inkMkLst>
            <pc:docMk/>
            <pc:sldMk cId="3311359803" sldId="562"/>
            <ac:inkMk id="23590" creationId="{761307AF-16E1-4780-B3AC-E42AB02AF571}"/>
          </ac:inkMkLst>
        </pc:inkChg>
        <pc:inkChg chg="mod">
          <ac:chgData name="Sherif Khattab" userId="c83b1e15-36f3-4f46-aceb-05aac24c545e" providerId="ADAL" clId="{40561216-C3B6-4E03-B696-C2E8E46E1565}" dt="2021-03-02T14:55:06.810" v="259"/>
          <ac:inkMkLst>
            <pc:docMk/>
            <pc:sldMk cId="3311359803" sldId="562"/>
            <ac:inkMk id="23591" creationId="{800D8CDC-FCE4-4FC1-B795-A774356CBB49}"/>
          </ac:inkMkLst>
        </pc:inkChg>
        <pc:inkChg chg="mod">
          <ac:chgData name="Sherif Khattab" userId="c83b1e15-36f3-4f46-aceb-05aac24c545e" providerId="ADAL" clId="{40561216-C3B6-4E03-B696-C2E8E46E1565}" dt="2021-03-02T14:55:06.810" v="259"/>
          <ac:inkMkLst>
            <pc:docMk/>
            <pc:sldMk cId="3311359803" sldId="562"/>
            <ac:inkMk id="23593" creationId="{F6F54656-A8DD-4BC4-B253-D21DE17A2BDA}"/>
          </ac:inkMkLst>
        </pc:inkChg>
        <pc:inkChg chg="mod">
          <ac:chgData name="Sherif Khattab" userId="c83b1e15-36f3-4f46-aceb-05aac24c545e" providerId="ADAL" clId="{40561216-C3B6-4E03-B696-C2E8E46E1565}" dt="2021-03-02T14:55:06.810" v="259"/>
          <ac:inkMkLst>
            <pc:docMk/>
            <pc:sldMk cId="3311359803" sldId="562"/>
            <ac:inkMk id="23594" creationId="{78465BA3-A56F-46C3-84B4-E748C9D8C4F7}"/>
          </ac:inkMkLst>
        </pc:inkChg>
        <pc:inkChg chg="mod">
          <ac:chgData name="Sherif Khattab" userId="c83b1e15-36f3-4f46-aceb-05aac24c545e" providerId="ADAL" clId="{40561216-C3B6-4E03-B696-C2E8E46E1565}" dt="2021-03-02T14:55:06.810" v="259"/>
          <ac:inkMkLst>
            <pc:docMk/>
            <pc:sldMk cId="3311359803" sldId="562"/>
            <ac:inkMk id="23595" creationId="{3413CC97-C44F-4613-A28F-BFAE2FF5B565}"/>
          </ac:inkMkLst>
        </pc:inkChg>
        <pc:inkChg chg="mod">
          <ac:chgData name="Sherif Khattab" userId="c83b1e15-36f3-4f46-aceb-05aac24c545e" providerId="ADAL" clId="{40561216-C3B6-4E03-B696-C2E8E46E1565}" dt="2021-03-02T14:55:06.810" v="259"/>
          <ac:inkMkLst>
            <pc:docMk/>
            <pc:sldMk cId="3311359803" sldId="562"/>
            <ac:inkMk id="23596" creationId="{000CE992-2847-4DC1-8887-BD414802BB14}"/>
          </ac:inkMkLst>
        </pc:inkChg>
        <pc:inkChg chg="mod">
          <ac:chgData name="Sherif Khattab" userId="c83b1e15-36f3-4f46-aceb-05aac24c545e" providerId="ADAL" clId="{40561216-C3B6-4E03-B696-C2E8E46E1565}" dt="2021-03-02T14:55:06.810" v="259"/>
          <ac:inkMkLst>
            <pc:docMk/>
            <pc:sldMk cId="3311359803" sldId="562"/>
            <ac:inkMk id="23597" creationId="{CD3FC1F9-0F83-44E8-9E65-5863FD267F26}"/>
          </ac:inkMkLst>
        </pc:inkChg>
        <pc:inkChg chg="mod">
          <ac:chgData name="Sherif Khattab" userId="c83b1e15-36f3-4f46-aceb-05aac24c545e" providerId="ADAL" clId="{40561216-C3B6-4E03-B696-C2E8E46E1565}" dt="2021-03-02T14:55:06.810" v="259"/>
          <ac:inkMkLst>
            <pc:docMk/>
            <pc:sldMk cId="3311359803" sldId="562"/>
            <ac:inkMk id="23598" creationId="{B74EE29C-272C-451D-824C-389F652DD6AC}"/>
          </ac:inkMkLst>
        </pc:inkChg>
        <pc:inkChg chg="mod">
          <ac:chgData name="Sherif Khattab" userId="c83b1e15-36f3-4f46-aceb-05aac24c545e" providerId="ADAL" clId="{40561216-C3B6-4E03-B696-C2E8E46E1565}" dt="2021-03-02T14:55:06.810" v="259"/>
          <ac:inkMkLst>
            <pc:docMk/>
            <pc:sldMk cId="3311359803" sldId="562"/>
            <ac:inkMk id="23599" creationId="{C42E0A56-A1DA-4DCB-B2B6-5DACFFE47D84}"/>
          </ac:inkMkLst>
        </pc:inkChg>
        <pc:inkChg chg="mod">
          <ac:chgData name="Sherif Khattab" userId="c83b1e15-36f3-4f46-aceb-05aac24c545e" providerId="ADAL" clId="{40561216-C3B6-4E03-B696-C2E8E46E1565}" dt="2021-03-02T14:55:06.810" v="259"/>
          <ac:inkMkLst>
            <pc:docMk/>
            <pc:sldMk cId="3311359803" sldId="562"/>
            <ac:inkMk id="23601" creationId="{4600B491-531D-4F6E-984B-B178D34304DB}"/>
          </ac:inkMkLst>
        </pc:inkChg>
        <pc:inkChg chg="mod">
          <ac:chgData name="Sherif Khattab" userId="c83b1e15-36f3-4f46-aceb-05aac24c545e" providerId="ADAL" clId="{40561216-C3B6-4E03-B696-C2E8E46E1565}" dt="2021-03-02T14:55:06.810" v="259"/>
          <ac:inkMkLst>
            <pc:docMk/>
            <pc:sldMk cId="3311359803" sldId="562"/>
            <ac:inkMk id="23602" creationId="{8590EC06-81B8-4E62-AD56-2D9C619CB4E8}"/>
          </ac:inkMkLst>
        </pc:inkChg>
        <pc:inkChg chg="mod">
          <ac:chgData name="Sherif Khattab" userId="c83b1e15-36f3-4f46-aceb-05aac24c545e" providerId="ADAL" clId="{40561216-C3B6-4E03-B696-C2E8E46E1565}" dt="2021-03-02T14:55:06.810" v="259"/>
          <ac:inkMkLst>
            <pc:docMk/>
            <pc:sldMk cId="3311359803" sldId="562"/>
            <ac:inkMk id="23603" creationId="{03F7B552-AE73-4E25-8F31-904011C9E0C4}"/>
          </ac:inkMkLst>
        </pc:inkChg>
        <pc:inkChg chg="mod">
          <ac:chgData name="Sherif Khattab" userId="c83b1e15-36f3-4f46-aceb-05aac24c545e" providerId="ADAL" clId="{40561216-C3B6-4E03-B696-C2E8E46E1565}" dt="2021-03-02T14:55:06.810" v="259"/>
          <ac:inkMkLst>
            <pc:docMk/>
            <pc:sldMk cId="3311359803" sldId="562"/>
            <ac:inkMk id="23604" creationId="{3FC31064-F965-406B-A00C-AB8E71B83EEB}"/>
          </ac:inkMkLst>
        </pc:inkChg>
        <pc:inkChg chg="mod">
          <ac:chgData name="Sherif Khattab" userId="c83b1e15-36f3-4f46-aceb-05aac24c545e" providerId="ADAL" clId="{40561216-C3B6-4E03-B696-C2E8E46E1565}" dt="2021-03-02T14:55:06.810" v="259"/>
          <ac:inkMkLst>
            <pc:docMk/>
            <pc:sldMk cId="3311359803" sldId="562"/>
            <ac:inkMk id="23605" creationId="{BA80DF44-2335-4B14-BC94-240A38AC9B9A}"/>
          </ac:inkMkLst>
        </pc:inkChg>
        <pc:inkChg chg="mod">
          <ac:chgData name="Sherif Khattab" userId="c83b1e15-36f3-4f46-aceb-05aac24c545e" providerId="ADAL" clId="{40561216-C3B6-4E03-B696-C2E8E46E1565}" dt="2021-03-02T14:55:06.810" v="259"/>
          <ac:inkMkLst>
            <pc:docMk/>
            <pc:sldMk cId="3311359803" sldId="562"/>
            <ac:inkMk id="23606" creationId="{7177B574-128A-4148-8516-BF3A12E8EF37}"/>
          </ac:inkMkLst>
        </pc:inkChg>
        <pc:inkChg chg="mod">
          <ac:chgData name="Sherif Khattab" userId="c83b1e15-36f3-4f46-aceb-05aac24c545e" providerId="ADAL" clId="{40561216-C3B6-4E03-B696-C2E8E46E1565}" dt="2021-03-02T14:55:06.810" v="259"/>
          <ac:inkMkLst>
            <pc:docMk/>
            <pc:sldMk cId="3311359803" sldId="562"/>
            <ac:inkMk id="23608" creationId="{BA6A7D11-EF81-45BF-AA2C-83A7517795B6}"/>
          </ac:inkMkLst>
        </pc:inkChg>
        <pc:inkChg chg="mod">
          <ac:chgData name="Sherif Khattab" userId="c83b1e15-36f3-4f46-aceb-05aac24c545e" providerId="ADAL" clId="{40561216-C3B6-4E03-B696-C2E8E46E1565}" dt="2021-03-02T14:55:06.810" v="259"/>
          <ac:inkMkLst>
            <pc:docMk/>
            <pc:sldMk cId="3311359803" sldId="562"/>
            <ac:inkMk id="23609" creationId="{F2CCC1AD-B6A2-4AE2-B407-C08CF6614221}"/>
          </ac:inkMkLst>
        </pc:inkChg>
        <pc:inkChg chg="mod">
          <ac:chgData name="Sherif Khattab" userId="c83b1e15-36f3-4f46-aceb-05aac24c545e" providerId="ADAL" clId="{40561216-C3B6-4E03-B696-C2E8E46E1565}" dt="2021-03-02T14:55:06.810" v="259"/>
          <ac:inkMkLst>
            <pc:docMk/>
            <pc:sldMk cId="3311359803" sldId="562"/>
            <ac:inkMk id="23610" creationId="{3E34209D-E281-4CD5-914A-A4533596149C}"/>
          </ac:inkMkLst>
        </pc:inkChg>
        <pc:inkChg chg="mod">
          <ac:chgData name="Sherif Khattab" userId="c83b1e15-36f3-4f46-aceb-05aac24c545e" providerId="ADAL" clId="{40561216-C3B6-4E03-B696-C2E8E46E1565}" dt="2021-03-02T14:55:06.810" v="259"/>
          <ac:inkMkLst>
            <pc:docMk/>
            <pc:sldMk cId="3311359803" sldId="562"/>
            <ac:inkMk id="23611" creationId="{B7A2D2D7-D75E-428C-95C6-00440C5C943D}"/>
          </ac:inkMkLst>
        </pc:inkChg>
        <pc:inkChg chg="mod">
          <ac:chgData name="Sherif Khattab" userId="c83b1e15-36f3-4f46-aceb-05aac24c545e" providerId="ADAL" clId="{40561216-C3B6-4E03-B696-C2E8E46E1565}" dt="2021-03-02T14:55:06.810" v="259"/>
          <ac:inkMkLst>
            <pc:docMk/>
            <pc:sldMk cId="3311359803" sldId="562"/>
            <ac:inkMk id="23612" creationId="{26AF0E91-A159-4BC6-BCB4-C91EF1ED0ED6}"/>
          </ac:inkMkLst>
        </pc:inkChg>
        <pc:inkChg chg="mod">
          <ac:chgData name="Sherif Khattab" userId="c83b1e15-36f3-4f46-aceb-05aac24c545e" providerId="ADAL" clId="{40561216-C3B6-4E03-B696-C2E8E46E1565}" dt="2021-03-02T14:55:06.810" v="259"/>
          <ac:inkMkLst>
            <pc:docMk/>
            <pc:sldMk cId="3311359803" sldId="562"/>
            <ac:inkMk id="23613" creationId="{2469BD39-75EF-494D-8C4E-A483A92377E7}"/>
          </ac:inkMkLst>
        </pc:inkChg>
        <pc:inkChg chg="mod">
          <ac:chgData name="Sherif Khattab" userId="c83b1e15-36f3-4f46-aceb-05aac24c545e" providerId="ADAL" clId="{40561216-C3B6-4E03-B696-C2E8E46E1565}" dt="2021-03-02T14:55:06.810" v="259"/>
          <ac:inkMkLst>
            <pc:docMk/>
            <pc:sldMk cId="3311359803" sldId="562"/>
            <ac:inkMk id="23614" creationId="{E97D3BC2-502B-4A90-8A64-126AA52F761D}"/>
          </ac:inkMkLst>
        </pc:inkChg>
        <pc:inkChg chg="mod">
          <ac:chgData name="Sherif Khattab" userId="c83b1e15-36f3-4f46-aceb-05aac24c545e" providerId="ADAL" clId="{40561216-C3B6-4E03-B696-C2E8E46E1565}" dt="2021-03-02T14:55:06.810" v="259"/>
          <ac:inkMkLst>
            <pc:docMk/>
            <pc:sldMk cId="3311359803" sldId="562"/>
            <ac:inkMk id="23615" creationId="{2B0D0797-9EEE-4D91-AF8D-E8FBFB4E297B}"/>
          </ac:inkMkLst>
        </pc:inkChg>
        <pc:inkChg chg="mod">
          <ac:chgData name="Sherif Khattab" userId="c83b1e15-36f3-4f46-aceb-05aac24c545e" providerId="ADAL" clId="{40561216-C3B6-4E03-B696-C2E8E46E1565}" dt="2021-03-02T14:55:06.810" v="259"/>
          <ac:inkMkLst>
            <pc:docMk/>
            <pc:sldMk cId="3311359803" sldId="562"/>
            <ac:inkMk id="23616" creationId="{86AA7C6B-FD04-47DE-BE82-A904A93543C0}"/>
          </ac:inkMkLst>
        </pc:inkChg>
        <pc:inkChg chg="mod">
          <ac:chgData name="Sherif Khattab" userId="c83b1e15-36f3-4f46-aceb-05aac24c545e" providerId="ADAL" clId="{40561216-C3B6-4E03-B696-C2E8E46E1565}" dt="2021-03-02T14:55:06.810" v="259"/>
          <ac:inkMkLst>
            <pc:docMk/>
            <pc:sldMk cId="3311359803" sldId="562"/>
            <ac:inkMk id="23618" creationId="{7885FCFD-9E51-4798-937D-FC677012C7A3}"/>
          </ac:inkMkLst>
        </pc:inkChg>
        <pc:inkChg chg="mod">
          <ac:chgData name="Sherif Khattab" userId="c83b1e15-36f3-4f46-aceb-05aac24c545e" providerId="ADAL" clId="{40561216-C3B6-4E03-B696-C2E8E46E1565}" dt="2021-03-02T14:55:06.810" v="259"/>
          <ac:inkMkLst>
            <pc:docMk/>
            <pc:sldMk cId="3311359803" sldId="562"/>
            <ac:inkMk id="23619" creationId="{79D41083-0D19-4C14-82F6-CD13C5D9C693}"/>
          </ac:inkMkLst>
        </pc:inkChg>
        <pc:inkChg chg="mod">
          <ac:chgData name="Sherif Khattab" userId="c83b1e15-36f3-4f46-aceb-05aac24c545e" providerId="ADAL" clId="{40561216-C3B6-4E03-B696-C2E8E46E1565}" dt="2021-03-02T14:55:06.810" v="259"/>
          <ac:inkMkLst>
            <pc:docMk/>
            <pc:sldMk cId="3311359803" sldId="562"/>
            <ac:inkMk id="23620" creationId="{24B119B8-5039-4266-AC48-9D21FCF3E307}"/>
          </ac:inkMkLst>
        </pc:inkChg>
        <pc:inkChg chg="mod">
          <ac:chgData name="Sherif Khattab" userId="c83b1e15-36f3-4f46-aceb-05aac24c545e" providerId="ADAL" clId="{40561216-C3B6-4E03-B696-C2E8E46E1565}" dt="2021-03-02T14:55:06.810" v="259"/>
          <ac:inkMkLst>
            <pc:docMk/>
            <pc:sldMk cId="3311359803" sldId="562"/>
            <ac:inkMk id="23621" creationId="{6D7BD5D4-E73B-43DC-80EE-EB90A1C33750}"/>
          </ac:inkMkLst>
        </pc:inkChg>
        <pc:inkChg chg="mod">
          <ac:chgData name="Sherif Khattab" userId="c83b1e15-36f3-4f46-aceb-05aac24c545e" providerId="ADAL" clId="{40561216-C3B6-4E03-B696-C2E8E46E1565}" dt="2021-03-02T14:55:06.810" v="259"/>
          <ac:inkMkLst>
            <pc:docMk/>
            <pc:sldMk cId="3311359803" sldId="562"/>
            <ac:inkMk id="23622" creationId="{4D4EAF63-EE39-4E18-9659-6169D13CA5C8}"/>
          </ac:inkMkLst>
        </pc:inkChg>
        <pc:inkChg chg="mod">
          <ac:chgData name="Sherif Khattab" userId="c83b1e15-36f3-4f46-aceb-05aac24c545e" providerId="ADAL" clId="{40561216-C3B6-4E03-B696-C2E8E46E1565}" dt="2021-03-02T14:55:06.810" v="259"/>
          <ac:inkMkLst>
            <pc:docMk/>
            <pc:sldMk cId="3311359803" sldId="562"/>
            <ac:inkMk id="23624" creationId="{D419C405-99F4-4F0D-9F98-C40C001FA051}"/>
          </ac:inkMkLst>
        </pc:inkChg>
        <pc:inkChg chg="mod">
          <ac:chgData name="Sherif Khattab" userId="c83b1e15-36f3-4f46-aceb-05aac24c545e" providerId="ADAL" clId="{40561216-C3B6-4E03-B696-C2E8E46E1565}" dt="2021-03-02T14:55:06.810" v="259"/>
          <ac:inkMkLst>
            <pc:docMk/>
            <pc:sldMk cId="3311359803" sldId="562"/>
            <ac:inkMk id="23625" creationId="{A9DB4019-7694-44E2-A1C8-EF5452E86B18}"/>
          </ac:inkMkLst>
        </pc:inkChg>
        <pc:inkChg chg="mod">
          <ac:chgData name="Sherif Khattab" userId="c83b1e15-36f3-4f46-aceb-05aac24c545e" providerId="ADAL" clId="{40561216-C3B6-4E03-B696-C2E8E46E1565}" dt="2021-03-02T14:55:06.810" v="259"/>
          <ac:inkMkLst>
            <pc:docMk/>
            <pc:sldMk cId="3311359803" sldId="562"/>
            <ac:inkMk id="23626" creationId="{C04CDA8C-2567-4A9F-8A27-EB6631A00C21}"/>
          </ac:inkMkLst>
        </pc:inkChg>
        <pc:inkChg chg="mod">
          <ac:chgData name="Sherif Khattab" userId="c83b1e15-36f3-4f46-aceb-05aac24c545e" providerId="ADAL" clId="{40561216-C3B6-4E03-B696-C2E8E46E1565}" dt="2021-03-02T14:55:06.810" v="259"/>
          <ac:inkMkLst>
            <pc:docMk/>
            <pc:sldMk cId="3311359803" sldId="562"/>
            <ac:inkMk id="23628" creationId="{824341E5-890B-407F-B1BE-9B78A2A9E2B4}"/>
          </ac:inkMkLst>
        </pc:inkChg>
        <pc:inkChg chg="mod">
          <ac:chgData name="Sherif Khattab" userId="c83b1e15-36f3-4f46-aceb-05aac24c545e" providerId="ADAL" clId="{40561216-C3B6-4E03-B696-C2E8E46E1565}" dt="2021-03-02T14:55:06.810" v="259"/>
          <ac:inkMkLst>
            <pc:docMk/>
            <pc:sldMk cId="3311359803" sldId="562"/>
            <ac:inkMk id="23629" creationId="{8BE513DE-0C6E-47B3-9970-4D0D1E305B21}"/>
          </ac:inkMkLst>
        </pc:inkChg>
        <pc:inkChg chg="mod">
          <ac:chgData name="Sherif Khattab" userId="c83b1e15-36f3-4f46-aceb-05aac24c545e" providerId="ADAL" clId="{40561216-C3B6-4E03-B696-C2E8E46E1565}" dt="2021-03-02T14:55:06.810" v="259"/>
          <ac:inkMkLst>
            <pc:docMk/>
            <pc:sldMk cId="3311359803" sldId="562"/>
            <ac:inkMk id="23630" creationId="{EC82A30E-FFDC-47C5-87E3-9388A7B5B046}"/>
          </ac:inkMkLst>
        </pc:inkChg>
        <pc:inkChg chg="mod">
          <ac:chgData name="Sherif Khattab" userId="c83b1e15-36f3-4f46-aceb-05aac24c545e" providerId="ADAL" clId="{40561216-C3B6-4E03-B696-C2E8E46E1565}" dt="2021-03-02T14:55:06.810" v="259"/>
          <ac:inkMkLst>
            <pc:docMk/>
            <pc:sldMk cId="3311359803" sldId="562"/>
            <ac:inkMk id="23631" creationId="{0FE3A3DE-45F3-469A-980B-10731851D126}"/>
          </ac:inkMkLst>
        </pc:inkChg>
        <pc:inkChg chg="mod">
          <ac:chgData name="Sherif Khattab" userId="c83b1e15-36f3-4f46-aceb-05aac24c545e" providerId="ADAL" clId="{40561216-C3B6-4E03-B696-C2E8E46E1565}" dt="2021-03-02T14:55:06.810" v="259"/>
          <ac:inkMkLst>
            <pc:docMk/>
            <pc:sldMk cId="3311359803" sldId="562"/>
            <ac:inkMk id="23632" creationId="{0F2CE510-9FBD-49AC-8B30-FD52B2C9709C}"/>
          </ac:inkMkLst>
        </pc:inkChg>
        <pc:inkChg chg="mod">
          <ac:chgData name="Sherif Khattab" userId="c83b1e15-36f3-4f46-aceb-05aac24c545e" providerId="ADAL" clId="{40561216-C3B6-4E03-B696-C2E8E46E1565}" dt="2021-03-02T14:55:06.810" v="259"/>
          <ac:inkMkLst>
            <pc:docMk/>
            <pc:sldMk cId="3311359803" sldId="562"/>
            <ac:inkMk id="23634" creationId="{39367AD8-5239-461A-8039-12F379453AF5}"/>
          </ac:inkMkLst>
        </pc:inkChg>
        <pc:inkChg chg="mod">
          <ac:chgData name="Sherif Khattab" userId="c83b1e15-36f3-4f46-aceb-05aac24c545e" providerId="ADAL" clId="{40561216-C3B6-4E03-B696-C2E8E46E1565}" dt="2021-03-02T14:55:06.810" v="259"/>
          <ac:inkMkLst>
            <pc:docMk/>
            <pc:sldMk cId="3311359803" sldId="562"/>
            <ac:inkMk id="23635" creationId="{D75C35D5-6EAF-4D2F-9125-85118AE3B449}"/>
          </ac:inkMkLst>
        </pc:inkChg>
        <pc:inkChg chg="del mod">
          <ac:chgData name="Sherif Khattab" userId="c83b1e15-36f3-4f46-aceb-05aac24c545e" providerId="ADAL" clId="{40561216-C3B6-4E03-B696-C2E8E46E1565}" dt="2021-03-02T14:55:06.686" v="230"/>
          <ac:inkMkLst>
            <pc:docMk/>
            <pc:sldMk cId="3311359803" sldId="562"/>
            <ac:inkMk id="23636" creationId="{353DBCFD-1E6D-4A02-B8E9-62C8F6213BA5}"/>
          </ac:inkMkLst>
        </pc:inkChg>
        <pc:inkChg chg="del mod">
          <ac:chgData name="Sherif Khattab" userId="c83b1e15-36f3-4f46-aceb-05aac24c545e" providerId="ADAL" clId="{40561216-C3B6-4E03-B696-C2E8E46E1565}" dt="2021-03-02T14:55:06.792" v="253"/>
          <ac:inkMkLst>
            <pc:docMk/>
            <pc:sldMk cId="3311359803" sldId="562"/>
            <ac:inkMk id="23637" creationId="{83EED6AE-2F58-4157-BCF9-A04D0A3CCE0E}"/>
          </ac:inkMkLst>
        </pc:inkChg>
        <pc:inkChg chg="del mod">
          <ac:chgData name="Sherif Khattab" userId="c83b1e15-36f3-4f46-aceb-05aac24c545e" providerId="ADAL" clId="{40561216-C3B6-4E03-B696-C2E8E46E1565}" dt="2021-03-02T14:55:06.782" v="249"/>
          <ac:inkMkLst>
            <pc:docMk/>
            <pc:sldMk cId="3311359803" sldId="562"/>
            <ac:inkMk id="23638" creationId="{95A62852-829F-4938-A7CD-BC8BE244C23B}"/>
          </ac:inkMkLst>
        </pc:inkChg>
        <pc:inkChg chg="del mod">
          <ac:chgData name="Sherif Khattab" userId="c83b1e15-36f3-4f46-aceb-05aac24c545e" providerId="ADAL" clId="{40561216-C3B6-4E03-B696-C2E8E46E1565}" dt="2021-03-02T14:55:06.752" v="243"/>
          <ac:inkMkLst>
            <pc:docMk/>
            <pc:sldMk cId="3311359803" sldId="562"/>
            <ac:inkMk id="23639" creationId="{C1893F75-521C-4191-ADE3-54E61C603FFB}"/>
          </ac:inkMkLst>
        </pc:inkChg>
        <pc:inkChg chg="del mod">
          <ac:chgData name="Sherif Khattab" userId="c83b1e15-36f3-4f46-aceb-05aac24c545e" providerId="ADAL" clId="{40561216-C3B6-4E03-B696-C2E8E46E1565}" dt="2021-03-02T14:55:06.691" v="231"/>
          <ac:inkMkLst>
            <pc:docMk/>
            <pc:sldMk cId="3311359803" sldId="562"/>
            <ac:inkMk id="23640" creationId="{5771F703-5DC7-4AE6-AEB3-12B9F3D35312}"/>
          </ac:inkMkLst>
        </pc:inkChg>
        <pc:inkChg chg="del mod">
          <ac:chgData name="Sherif Khattab" userId="c83b1e15-36f3-4f46-aceb-05aac24c545e" providerId="ADAL" clId="{40561216-C3B6-4E03-B696-C2E8E46E1565}" dt="2021-03-02T14:55:06.697" v="232"/>
          <ac:inkMkLst>
            <pc:docMk/>
            <pc:sldMk cId="3311359803" sldId="562"/>
            <ac:inkMk id="23641" creationId="{9A2A94DF-3D7E-4EED-B604-5D8B817342D6}"/>
          </ac:inkMkLst>
        </pc:inkChg>
        <pc:inkChg chg="del mod">
          <ac:chgData name="Sherif Khattab" userId="c83b1e15-36f3-4f46-aceb-05aac24c545e" providerId="ADAL" clId="{40561216-C3B6-4E03-B696-C2E8E46E1565}" dt="2021-03-02T14:55:06.761" v="245"/>
          <ac:inkMkLst>
            <pc:docMk/>
            <pc:sldMk cId="3311359803" sldId="562"/>
            <ac:inkMk id="23642" creationId="{584289BE-C536-48B0-A5C3-93147F9B5CFD}"/>
          </ac:inkMkLst>
        </pc:inkChg>
        <pc:inkChg chg="del mod">
          <ac:chgData name="Sherif Khattab" userId="c83b1e15-36f3-4f46-aceb-05aac24c545e" providerId="ADAL" clId="{40561216-C3B6-4E03-B696-C2E8E46E1565}" dt="2021-03-02T14:55:06.707" v="234"/>
          <ac:inkMkLst>
            <pc:docMk/>
            <pc:sldMk cId="3311359803" sldId="562"/>
            <ac:inkMk id="23643" creationId="{E9DA26D0-0603-4013-B1FC-7913D6E83285}"/>
          </ac:inkMkLst>
        </pc:inkChg>
        <pc:inkChg chg="del mod">
          <ac:chgData name="Sherif Khattab" userId="c83b1e15-36f3-4f46-aceb-05aac24c545e" providerId="ADAL" clId="{40561216-C3B6-4E03-B696-C2E8E46E1565}" dt="2021-03-02T14:55:06.743" v="241"/>
          <ac:inkMkLst>
            <pc:docMk/>
            <pc:sldMk cId="3311359803" sldId="562"/>
            <ac:inkMk id="23644" creationId="{9CABADF0-6AAD-4A09-B71F-7EFD9B3CCEA3}"/>
          </ac:inkMkLst>
        </pc:inkChg>
        <pc:inkChg chg="del mod">
          <ac:chgData name="Sherif Khattab" userId="c83b1e15-36f3-4f46-aceb-05aac24c545e" providerId="ADAL" clId="{40561216-C3B6-4E03-B696-C2E8E46E1565}" dt="2021-03-02T14:55:06.795" v="255"/>
          <ac:inkMkLst>
            <pc:docMk/>
            <pc:sldMk cId="3311359803" sldId="562"/>
            <ac:inkMk id="23645" creationId="{649AA80D-2452-4822-8F19-4001909D7429}"/>
          </ac:inkMkLst>
        </pc:inkChg>
        <pc:inkChg chg="del mod">
          <ac:chgData name="Sherif Khattab" userId="c83b1e15-36f3-4f46-aceb-05aac24c545e" providerId="ADAL" clId="{40561216-C3B6-4E03-B696-C2E8E46E1565}" dt="2021-03-02T14:55:06.776" v="248"/>
          <ac:inkMkLst>
            <pc:docMk/>
            <pc:sldMk cId="3311359803" sldId="562"/>
            <ac:inkMk id="23646" creationId="{87B366E5-7624-47F3-A592-581796E12957}"/>
          </ac:inkMkLst>
        </pc:inkChg>
        <pc:inkChg chg="del mod">
          <ac:chgData name="Sherif Khattab" userId="c83b1e15-36f3-4f46-aceb-05aac24c545e" providerId="ADAL" clId="{40561216-C3B6-4E03-B696-C2E8E46E1565}" dt="2021-03-02T14:55:06.735" v="240"/>
          <ac:inkMkLst>
            <pc:docMk/>
            <pc:sldMk cId="3311359803" sldId="562"/>
            <ac:inkMk id="23648" creationId="{3F89BC67-AB21-4050-9493-6CA93740F5F8}"/>
          </ac:inkMkLst>
        </pc:inkChg>
        <pc:inkChg chg="del mod">
          <ac:chgData name="Sherif Khattab" userId="c83b1e15-36f3-4f46-aceb-05aac24c545e" providerId="ADAL" clId="{40561216-C3B6-4E03-B696-C2E8E46E1565}" dt="2021-03-02T14:55:06.748" v="242"/>
          <ac:inkMkLst>
            <pc:docMk/>
            <pc:sldMk cId="3311359803" sldId="562"/>
            <ac:inkMk id="23649" creationId="{B2C35B3E-1E36-4705-B4A3-28616001D1F4}"/>
          </ac:inkMkLst>
        </pc:inkChg>
        <pc:inkChg chg="del mod">
          <ac:chgData name="Sherif Khattab" userId="c83b1e15-36f3-4f46-aceb-05aac24c545e" providerId="ADAL" clId="{40561216-C3B6-4E03-B696-C2E8E46E1565}" dt="2021-03-02T14:55:06.802" v="257"/>
          <ac:inkMkLst>
            <pc:docMk/>
            <pc:sldMk cId="3311359803" sldId="562"/>
            <ac:inkMk id="23650" creationId="{BE0BDF15-3B86-4510-92D9-8E02FFE272AF}"/>
          </ac:inkMkLst>
        </pc:inkChg>
        <pc:inkChg chg="del mod">
          <ac:chgData name="Sherif Khattab" userId="c83b1e15-36f3-4f46-aceb-05aac24c545e" providerId="ADAL" clId="{40561216-C3B6-4E03-B696-C2E8E46E1565}" dt="2021-03-02T14:55:06.770" v="247"/>
          <ac:inkMkLst>
            <pc:docMk/>
            <pc:sldMk cId="3311359803" sldId="562"/>
            <ac:inkMk id="23651" creationId="{C741CB12-32FC-4B89-A891-3987A6E6647D}"/>
          </ac:inkMkLst>
        </pc:inkChg>
        <pc:inkChg chg="del">
          <ac:chgData name="Sherif Khattab" userId="c83b1e15-36f3-4f46-aceb-05aac24c545e" providerId="ADAL" clId="{40561216-C3B6-4E03-B696-C2E8E46E1565}" dt="2021-03-02T14:55:06.673" v="229"/>
          <ac:inkMkLst>
            <pc:docMk/>
            <pc:sldMk cId="3311359803" sldId="562"/>
            <ac:inkMk id="23652" creationId="{097A411A-2F8F-4EDF-A93C-A1916E46CE58}"/>
          </ac:inkMkLst>
        </pc:inkChg>
        <pc:inkChg chg="del mod">
          <ac:chgData name="Sherif Khattab" userId="c83b1e15-36f3-4f46-aceb-05aac24c545e" providerId="ADAL" clId="{40561216-C3B6-4E03-B696-C2E8E46E1565}" dt="2021-03-02T14:55:06.805" v="258"/>
          <ac:inkMkLst>
            <pc:docMk/>
            <pc:sldMk cId="3311359803" sldId="562"/>
            <ac:inkMk id="23654" creationId="{0CDA8FA7-3F42-425F-B69F-09FE422E6C20}"/>
          </ac:inkMkLst>
        </pc:inkChg>
        <pc:inkChg chg="del mod">
          <ac:chgData name="Sherif Khattab" userId="c83b1e15-36f3-4f46-aceb-05aac24c545e" providerId="ADAL" clId="{40561216-C3B6-4E03-B696-C2E8E46E1565}" dt="2021-03-02T14:55:06.787" v="251"/>
          <ac:inkMkLst>
            <pc:docMk/>
            <pc:sldMk cId="3311359803" sldId="562"/>
            <ac:inkMk id="23655" creationId="{74C0E38C-8C81-4F69-B2AF-AD53E6E6D970}"/>
          </ac:inkMkLst>
        </pc:inkChg>
        <pc:inkChg chg="del mod">
          <ac:chgData name="Sherif Khattab" userId="c83b1e15-36f3-4f46-aceb-05aac24c545e" providerId="ADAL" clId="{40561216-C3B6-4E03-B696-C2E8E46E1565}" dt="2021-03-02T14:55:06.790" v="252"/>
          <ac:inkMkLst>
            <pc:docMk/>
            <pc:sldMk cId="3311359803" sldId="562"/>
            <ac:inkMk id="23656" creationId="{85585060-B696-4403-8C88-50A6053DBD02}"/>
          </ac:inkMkLst>
        </pc:inkChg>
        <pc:inkChg chg="del mod">
          <ac:chgData name="Sherif Khattab" userId="c83b1e15-36f3-4f46-aceb-05aac24c545e" providerId="ADAL" clId="{40561216-C3B6-4E03-B696-C2E8E46E1565}" dt="2021-03-02T14:55:06.794" v="254"/>
          <ac:inkMkLst>
            <pc:docMk/>
            <pc:sldMk cId="3311359803" sldId="562"/>
            <ac:inkMk id="23657" creationId="{9236DFEA-42B0-4A18-8DB8-43023CBA1AAF}"/>
          </ac:inkMkLst>
        </pc:inkChg>
        <pc:inkChg chg="del mod">
          <ac:chgData name="Sherif Khattab" userId="c83b1e15-36f3-4f46-aceb-05aac24c545e" providerId="ADAL" clId="{40561216-C3B6-4E03-B696-C2E8E46E1565}" dt="2021-03-02T14:55:06.784" v="250"/>
          <ac:inkMkLst>
            <pc:docMk/>
            <pc:sldMk cId="3311359803" sldId="562"/>
            <ac:inkMk id="23658" creationId="{BE3E7B86-3514-4C72-91AF-4648475E24F2}"/>
          </ac:inkMkLst>
        </pc:inkChg>
        <pc:inkChg chg="del mod">
          <ac:chgData name="Sherif Khattab" userId="c83b1e15-36f3-4f46-aceb-05aac24c545e" providerId="ADAL" clId="{40561216-C3B6-4E03-B696-C2E8E46E1565}" dt="2021-03-02T14:55:06.718" v="237"/>
          <ac:inkMkLst>
            <pc:docMk/>
            <pc:sldMk cId="3311359803" sldId="562"/>
            <ac:inkMk id="23660" creationId="{EB9F504E-52DF-4A05-AB88-BDF5876CA8B9}"/>
          </ac:inkMkLst>
        </pc:inkChg>
        <pc:inkChg chg="del mod">
          <ac:chgData name="Sherif Khattab" userId="c83b1e15-36f3-4f46-aceb-05aac24c545e" providerId="ADAL" clId="{40561216-C3B6-4E03-B696-C2E8E46E1565}" dt="2021-03-02T14:55:06.756" v="244"/>
          <ac:inkMkLst>
            <pc:docMk/>
            <pc:sldMk cId="3311359803" sldId="562"/>
            <ac:inkMk id="23661" creationId="{C9612645-0493-443C-9C82-A267BE047D35}"/>
          </ac:inkMkLst>
        </pc:inkChg>
        <pc:inkChg chg="del mod">
          <ac:chgData name="Sherif Khattab" userId="c83b1e15-36f3-4f46-aceb-05aac24c545e" providerId="ADAL" clId="{40561216-C3B6-4E03-B696-C2E8E46E1565}" dt="2021-03-02T14:55:06.712" v="235"/>
          <ac:inkMkLst>
            <pc:docMk/>
            <pc:sldMk cId="3311359803" sldId="562"/>
            <ac:inkMk id="23663" creationId="{1A305F40-A5CC-4159-81BE-FDAA1BBA2F6E}"/>
          </ac:inkMkLst>
        </pc:inkChg>
        <pc:inkChg chg="del mod">
          <ac:chgData name="Sherif Khattab" userId="c83b1e15-36f3-4f46-aceb-05aac24c545e" providerId="ADAL" clId="{40561216-C3B6-4E03-B696-C2E8E46E1565}" dt="2021-03-02T14:55:06.766" v="246"/>
          <ac:inkMkLst>
            <pc:docMk/>
            <pc:sldMk cId="3311359803" sldId="562"/>
            <ac:inkMk id="23664" creationId="{1ADA5D77-6340-4E01-B50B-6A36D3D89303}"/>
          </ac:inkMkLst>
        </pc:inkChg>
        <pc:inkChg chg="del mod">
          <ac:chgData name="Sherif Khattab" userId="c83b1e15-36f3-4f46-aceb-05aac24c545e" providerId="ADAL" clId="{40561216-C3B6-4E03-B696-C2E8E46E1565}" dt="2021-03-02T14:55:06.723" v="238"/>
          <ac:inkMkLst>
            <pc:docMk/>
            <pc:sldMk cId="3311359803" sldId="562"/>
            <ac:inkMk id="23665" creationId="{12E5FF45-7656-41A0-B8DD-C442FEAF547C}"/>
          </ac:inkMkLst>
        </pc:inkChg>
        <pc:inkChg chg="del mod">
          <ac:chgData name="Sherif Khattab" userId="c83b1e15-36f3-4f46-aceb-05aac24c545e" providerId="ADAL" clId="{40561216-C3B6-4E03-B696-C2E8E46E1565}" dt="2021-03-02T14:55:06.700" v="233"/>
          <ac:inkMkLst>
            <pc:docMk/>
            <pc:sldMk cId="3311359803" sldId="562"/>
            <ac:inkMk id="23666" creationId="{056077FF-F297-49EF-B3D4-BBE7B44D0D1F}"/>
          </ac:inkMkLst>
        </pc:inkChg>
        <pc:inkChg chg="del mod">
          <ac:chgData name="Sherif Khattab" userId="c83b1e15-36f3-4f46-aceb-05aac24c545e" providerId="ADAL" clId="{40561216-C3B6-4E03-B696-C2E8E46E1565}" dt="2021-03-02T14:55:06.810" v="259"/>
          <ac:inkMkLst>
            <pc:docMk/>
            <pc:sldMk cId="3311359803" sldId="562"/>
            <ac:inkMk id="23667" creationId="{E1A2A440-2E68-4E40-8F14-0F85D39BBDB7}"/>
          </ac:inkMkLst>
        </pc:inkChg>
        <pc:inkChg chg="del mod">
          <ac:chgData name="Sherif Khattab" userId="c83b1e15-36f3-4f46-aceb-05aac24c545e" providerId="ADAL" clId="{40561216-C3B6-4E03-B696-C2E8E46E1565}" dt="2021-03-02T14:55:06.798" v="256"/>
          <ac:inkMkLst>
            <pc:docMk/>
            <pc:sldMk cId="3311359803" sldId="562"/>
            <ac:inkMk id="23668" creationId="{B5D7EBA2-DD1F-48CC-90CE-7F21C1DC3392}"/>
          </ac:inkMkLst>
        </pc:inkChg>
        <pc:inkChg chg="del mod">
          <ac:chgData name="Sherif Khattab" userId="c83b1e15-36f3-4f46-aceb-05aac24c545e" providerId="ADAL" clId="{40561216-C3B6-4E03-B696-C2E8E46E1565}" dt="2021-03-02T14:55:06.732" v="239"/>
          <ac:inkMkLst>
            <pc:docMk/>
            <pc:sldMk cId="3311359803" sldId="562"/>
            <ac:inkMk id="23670" creationId="{D088E3AE-C158-4537-8CB3-EA808598AAFA}"/>
          </ac:inkMkLst>
        </pc:inkChg>
        <pc:inkChg chg="del mod">
          <ac:chgData name="Sherif Khattab" userId="c83b1e15-36f3-4f46-aceb-05aac24c545e" providerId="ADAL" clId="{40561216-C3B6-4E03-B696-C2E8E46E1565}" dt="2021-03-02T14:55:06.715" v="236"/>
          <ac:inkMkLst>
            <pc:docMk/>
            <pc:sldMk cId="3311359803" sldId="562"/>
            <ac:inkMk id="23671" creationId="{22A791CB-A7E4-4BA6-AF2C-BA61BDCB17CE}"/>
          </ac:inkMkLst>
        </pc:inkChg>
      </pc:sldChg>
      <pc:sldChg chg="delSp modSp add modAnim">
        <pc:chgData name="Sherif Khattab" userId="c83b1e15-36f3-4f46-aceb-05aac24c545e" providerId="ADAL" clId="{40561216-C3B6-4E03-B696-C2E8E46E1565}" dt="2021-03-02T14:59:03.138" v="653"/>
        <pc:sldMkLst>
          <pc:docMk/>
          <pc:sldMk cId="2378700803" sldId="563"/>
        </pc:sldMkLst>
        <pc:grpChg chg="mod">
          <ac:chgData name="Sherif Khattab" userId="c83b1e15-36f3-4f46-aceb-05aac24c545e" providerId="ADAL" clId="{40561216-C3B6-4E03-B696-C2E8E46E1565}" dt="2021-03-02T14:54:50.889" v="228"/>
          <ac:grpSpMkLst>
            <pc:docMk/>
            <pc:sldMk cId="2378700803" sldId="563"/>
            <ac:grpSpMk id="23672" creationId="{D3B42BF9-8198-43FC-B7E5-062D26193C4A}"/>
          </ac:grpSpMkLst>
        </pc:grpChg>
        <pc:inkChg chg="mod">
          <ac:chgData name="Sherif Khattab" userId="c83b1e15-36f3-4f46-aceb-05aac24c545e" providerId="ADAL" clId="{40561216-C3B6-4E03-B696-C2E8E46E1565}" dt="2021-03-02T14:54:50.889" v="228"/>
          <ac:inkMkLst>
            <pc:docMk/>
            <pc:sldMk cId="2378700803" sldId="563"/>
            <ac:inkMk id="3" creationId="{B0FBBC0D-35B9-448B-9D52-F9702601D9E2}"/>
          </ac:inkMkLst>
        </pc:inkChg>
        <pc:inkChg chg="mod">
          <ac:chgData name="Sherif Khattab" userId="c83b1e15-36f3-4f46-aceb-05aac24c545e" providerId="ADAL" clId="{40561216-C3B6-4E03-B696-C2E8E46E1565}" dt="2021-03-02T14:54:50.889" v="228"/>
          <ac:inkMkLst>
            <pc:docMk/>
            <pc:sldMk cId="2378700803" sldId="563"/>
            <ac:inkMk id="5" creationId="{1334F479-0557-4560-B3CA-54D487BC1692}"/>
          </ac:inkMkLst>
        </pc:inkChg>
        <pc:inkChg chg="mod">
          <ac:chgData name="Sherif Khattab" userId="c83b1e15-36f3-4f46-aceb-05aac24c545e" providerId="ADAL" clId="{40561216-C3B6-4E03-B696-C2E8E46E1565}" dt="2021-03-02T14:54:50.889" v="228"/>
          <ac:inkMkLst>
            <pc:docMk/>
            <pc:sldMk cId="2378700803" sldId="563"/>
            <ac:inkMk id="6" creationId="{C77C32EE-2731-421E-9672-5A63D6E9F538}"/>
          </ac:inkMkLst>
        </pc:inkChg>
        <pc:inkChg chg="mod">
          <ac:chgData name="Sherif Khattab" userId="c83b1e15-36f3-4f46-aceb-05aac24c545e" providerId="ADAL" clId="{40561216-C3B6-4E03-B696-C2E8E46E1565}" dt="2021-03-02T14:54:50.889" v="228"/>
          <ac:inkMkLst>
            <pc:docMk/>
            <pc:sldMk cId="2378700803" sldId="563"/>
            <ac:inkMk id="34" creationId="{76F4BB3E-F0E4-42AA-ACB1-D0A6A3746F24}"/>
          </ac:inkMkLst>
        </pc:inkChg>
        <pc:inkChg chg="mod">
          <ac:chgData name="Sherif Khattab" userId="c83b1e15-36f3-4f46-aceb-05aac24c545e" providerId="ADAL" clId="{40561216-C3B6-4E03-B696-C2E8E46E1565}" dt="2021-03-02T14:54:50.889" v="228"/>
          <ac:inkMkLst>
            <pc:docMk/>
            <pc:sldMk cId="2378700803" sldId="563"/>
            <ac:inkMk id="35" creationId="{BB1041F6-9E9F-4186-AC93-4372635DAB2B}"/>
          </ac:inkMkLst>
        </pc:inkChg>
        <pc:inkChg chg="mod">
          <ac:chgData name="Sherif Khattab" userId="c83b1e15-36f3-4f46-aceb-05aac24c545e" providerId="ADAL" clId="{40561216-C3B6-4E03-B696-C2E8E46E1565}" dt="2021-03-02T14:54:50.889" v="228"/>
          <ac:inkMkLst>
            <pc:docMk/>
            <pc:sldMk cId="2378700803" sldId="563"/>
            <ac:inkMk id="36" creationId="{FBD4DC2C-2A69-4F9C-9FD0-0A2D83A17035}"/>
          </ac:inkMkLst>
        </pc:inkChg>
        <pc:inkChg chg="mod">
          <ac:chgData name="Sherif Khattab" userId="c83b1e15-36f3-4f46-aceb-05aac24c545e" providerId="ADAL" clId="{40561216-C3B6-4E03-B696-C2E8E46E1565}" dt="2021-03-02T14:54:50.889" v="228"/>
          <ac:inkMkLst>
            <pc:docMk/>
            <pc:sldMk cId="2378700803" sldId="563"/>
            <ac:inkMk id="38" creationId="{08DD68F7-523C-4437-9949-BFD6B8B320B7}"/>
          </ac:inkMkLst>
        </pc:inkChg>
        <pc:inkChg chg="mod">
          <ac:chgData name="Sherif Khattab" userId="c83b1e15-36f3-4f46-aceb-05aac24c545e" providerId="ADAL" clId="{40561216-C3B6-4E03-B696-C2E8E46E1565}" dt="2021-03-02T14:54:50.889" v="228"/>
          <ac:inkMkLst>
            <pc:docMk/>
            <pc:sldMk cId="2378700803" sldId="563"/>
            <ac:inkMk id="39" creationId="{6B907EBB-5700-4291-BB4C-D8877DB4FFCD}"/>
          </ac:inkMkLst>
        </pc:inkChg>
        <pc:inkChg chg="mod">
          <ac:chgData name="Sherif Khattab" userId="c83b1e15-36f3-4f46-aceb-05aac24c545e" providerId="ADAL" clId="{40561216-C3B6-4E03-B696-C2E8E46E1565}" dt="2021-03-02T14:54:50.889" v="228"/>
          <ac:inkMkLst>
            <pc:docMk/>
            <pc:sldMk cId="2378700803" sldId="563"/>
            <ac:inkMk id="40" creationId="{D1405003-6795-43E1-B78F-70DFA34AAA56}"/>
          </ac:inkMkLst>
        </pc:inkChg>
        <pc:inkChg chg="mod">
          <ac:chgData name="Sherif Khattab" userId="c83b1e15-36f3-4f46-aceb-05aac24c545e" providerId="ADAL" clId="{40561216-C3B6-4E03-B696-C2E8E46E1565}" dt="2021-03-02T14:54:50.889" v="228"/>
          <ac:inkMkLst>
            <pc:docMk/>
            <pc:sldMk cId="2378700803" sldId="563"/>
            <ac:inkMk id="41" creationId="{E5C63D8D-A5A2-4ECA-9233-25A9BB4111B0}"/>
          </ac:inkMkLst>
        </pc:inkChg>
        <pc:inkChg chg="mod">
          <ac:chgData name="Sherif Khattab" userId="c83b1e15-36f3-4f46-aceb-05aac24c545e" providerId="ADAL" clId="{40561216-C3B6-4E03-B696-C2E8E46E1565}" dt="2021-03-02T14:54:50.889" v="228"/>
          <ac:inkMkLst>
            <pc:docMk/>
            <pc:sldMk cId="2378700803" sldId="563"/>
            <ac:inkMk id="42" creationId="{DA8E3D6B-1BC0-4231-B0D7-7B8A4360DECC}"/>
          </ac:inkMkLst>
        </pc:inkChg>
        <pc:inkChg chg="mod">
          <ac:chgData name="Sherif Khattab" userId="c83b1e15-36f3-4f46-aceb-05aac24c545e" providerId="ADAL" clId="{40561216-C3B6-4E03-B696-C2E8E46E1565}" dt="2021-03-02T14:54:50.889" v="228"/>
          <ac:inkMkLst>
            <pc:docMk/>
            <pc:sldMk cId="2378700803" sldId="563"/>
            <ac:inkMk id="44" creationId="{19C19232-5340-48E5-9ED6-62DEBBCE1215}"/>
          </ac:inkMkLst>
        </pc:inkChg>
        <pc:inkChg chg="mod">
          <ac:chgData name="Sherif Khattab" userId="c83b1e15-36f3-4f46-aceb-05aac24c545e" providerId="ADAL" clId="{40561216-C3B6-4E03-B696-C2E8E46E1565}" dt="2021-03-02T14:54:50.889" v="228"/>
          <ac:inkMkLst>
            <pc:docMk/>
            <pc:sldMk cId="2378700803" sldId="563"/>
            <ac:inkMk id="45" creationId="{D1B4E85F-AC34-40C2-82B7-32CDF26E2AA9}"/>
          </ac:inkMkLst>
        </pc:inkChg>
        <pc:inkChg chg="mod">
          <ac:chgData name="Sherif Khattab" userId="c83b1e15-36f3-4f46-aceb-05aac24c545e" providerId="ADAL" clId="{40561216-C3B6-4E03-B696-C2E8E46E1565}" dt="2021-03-02T14:54:50.889" v="228"/>
          <ac:inkMkLst>
            <pc:docMk/>
            <pc:sldMk cId="2378700803" sldId="563"/>
            <ac:inkMk id="46" creationId="{E6BF4D18-EC16-4386-BB86-4E44BAF7C03B}"/>
          </ac:inkMkLst>
        </pc:inkChg>
        <pc:inkChg chg="mod">
          <ac:chgData name="Sherif Khattab" userId="c83b1e15-36f3-4f46-aceb-05aac24c545e" providerId="ADAL" clId="{40561216-C3B6-4E03-B696-C2E8E46E1565}" dt="2021-03-02T14:54:50.889" v="228"/>
          <ac:inkMkLst>
            <pc:docMk/>
            <pc:sldMk cId="2378700803" sldId="563"/>
            <ac:inkMk id="47" creationId="{02569F11-2943-4F04-87BA-CA8732D937CB}"/>
          </ac:inkMkLst>
        </pc:inkChg>
        <pc:inkChg chg="mod">
          <ac:chgData name="Sherif Khattab" userId="c83b1e15-36f3-4f46-aceb-05aac24c545e" providerId="ADAL" clId="{40561216-C3B6-4E03-B696-C2E8E46E1565}" dt="2021-03-02T14:54:50.889" v="228"/>
          <ac:inkMkLst>
            <pc:docMk/>
            <pc:sldMk cId="2378700803" sldId="563"/>
            <ac:inkMk id="48" creationId="{B58E1670-F3F7-4DFE-AF3D-056FDA785310}"/>
          </ac:inkMkLst>
        </pc:inkChg>
        <pc:inkChg chg="mod">
          <ac:chgData name="Sherif Khattab" userId="c83b1e15-36f3-4f46-aceb-05aac24c545e" providerId="ADAL" clId="{40561216-C3B6-4E03-B696-C2E8E46E1565}" dt="2021-03-02T14:54:50.889" v="228"/>
          <ac:inkMkLst>
            <pc:docMk/>
            <pc:sldMk cId="2378700803" sldId="563"/>
            <ac:inkMk id="49" creationId="{19257841-2019-40BC-AD69-87A73EC0948B}"/>
          </ac:inkMkLst>
        </pc:inkChg>
        <pc:inkChg chg="mod">
          <ac:chgData name="Sherif Khattab" userId="c83b1e15-36f3-4f46-aceb-05aac24c545e" providerId="ADAL" clId="{40561216-C3B6-4E03-B696-C2E8E46E1565}" dt="2021-03-02T14:54:50.889" v="228"/>
          <ac:inkMkLst>
            <pc:docMk/>
            <pc:sldMk cId="2378700803" sldId="563"/>
            <ac:inkMk id="50" creationId="{26C81269-5964-499B-83AC-4B4F3ECF46D9}"/>
          </ac:inkMkLst>
        </pc:inkChg>
        <pc:inkChg chg="mod">
          <ac:chgData name="Sherif Khattab" userId="c83b1e15-36f3-4f46-aceb-05aac24c545e" providerId="ADAL" clId="{40561216-C3B6-4E03-B696-C2E8E46E1565}" dt="2021-03-02T14:54:50.889" v="228"/>
          <ac:inkMkLst>
            <pc:docMk/>
            <pc:sldMk cId="2378700803" sldId="563"/>
            <ac:inkMk id="51" creationId="{20368D2C-01B3-405E-89B9-A7788F5F56C4}"/>
          </ac:inkMkLst>
        </pc:inkChg>
        <pc:inkChg chg="mod">
          <ac:chgData name="Sherif Khattab" userId="c83b1e15-36f3-4f46-aceb-05aac24c545e" providerId="ADAL" clId="{40561216-C3B6-4E03-B696-C2E8E46E1565}" dt="2021-03-02T14:54:50.889" v="228"/>
          <ac:inkMkLst>
            <pc:docMk/>
            <pc:sldMk cId="2378700803" sldId="563"/>
            <ac:inkMk id="53" creationId="{4B0B24DC-2DC7-4C85-8BDA-CB5171C1850E}"/>
          </ac:inkMkLst>
        </pc:inkChg>
        <pc:inkChg chg="mod">
          <ac:chgData name="Sherif Khattab" userId="c83b1e15-36f3-4f46-aceb-05aac24c545e" providerId="ADAL" clId="{40561216-C3B6-4E03-B696-C2E8E46E1565}" dt="2021-03-02T14:54:50.889" v="228"/>
          <ac:inkMkLst>
            <pc:docMk/>
            <pc:sldMk cId="2378700803" sldId="563"/>
            <ac:inkMk id="54" creationId="{FAA76FFB-4F7B-44CF-9E3F-7D873ACD011E}"/>
          </ac:inkMkLst>
        </pc:inkChg>
        <pc:inkChg chg="mod">
          <ac:chgData name="Sherif Khattab" userId="c83b1e15-36f3-4f46-aceb-05aac24c545e" providerId="ADAL" clId="{40561216-C3B6-4E03-B696-C2E8E46E1565}" dt="2021-03-02T14:54:50.889" v="228"/>
          <ac:inkMkLst>
            <pc:docMk/>
            <pc:sldMk cId="2378700803" sldId="563"/>
            <ac:inkMk id="55" creationId="{2A509FA3-B322-44A6-A5B7-3B6A64FF271C}"/>
          </ac:inkMkLst>
        </pc:inkChg>
        <pc:inkChg chg="mod">
          <ac:chgData name="Sherif Khattab" userId="c83b1e15-36f3-4f46-aceb-05aac24c545e" providerId="ADAL" clId="{40561216-C3B6-4E03-B696-C2E8E46E1565}" dt="2021-03-02T14:54:50.889" v="228"/>
          <ac:inkMkLst>
            <pc:docMk/>
            <pc:sldMk cId="2378700803" sldId="563"/>
            <ac:inkMk id="56" creationId="{9FB1D72E-EF06-4758-9CAE-0C2AFAB761B2}"/>
          </ac:inkMkLst>
        </pc:inkChg>
        <pc:inkChg chg="mod">
          <ac:chgData name="Sherif Khattab" userId="c83b1e15-36f3-4f46-aceb-05aac24c545e" providerId="ADAL" clId="{40561216-C3B6-4E03-B696-C2E8E46E1565}" dt="2021-03-02T14:54:50.889" v="228"/>
          <ac:inkMkLst>
            <pc:docMk/>
            <pc:sldMk cId="2378700803" sldId="563"/>
            <ac:inkMk id="58" creationId="{AD54C535-8A13-4466-B936-FDE4EE0D13AB}"/>
          </ac:inkMkLst>
        </pc:inkChg>
        <pc:inkChg chg="mod">
          <ac:chgData name="Sherif Khattab" userId="c83b1e15-36f3-4f46-aceb-05aac24c545e" providerId="ADAL" clId="{40561216-C3B6-4E03-B696-C2E8E46E1565}" dt="2021-03-02T14:54:50.889" v="228"/>
          <ac:inkMkLst>
            <pc:docMk/>
            <pc:sldMk cId="2378700803" sldId="563"/>
            <ac:inkMk id="59" creationId="{8191728A-6391-4424-97E9-9D875C21CABB}"/>
          </ac:inkMkLst>
        </pc:inkChg>
        <pc:inkChg chg="mod">
          <ac:chgData name="Sherif Khattab" userId="c83b1e15-36f3-4f46-aceb-05aac24c545e" providerId="ADAL" clId="{40561216-C3B6-4E03-B696-C2E8E46E1565}" dt="2021-03-02T14:54:50.889" v="228"/>
          <ac:inkMkLst>
            <pc:docMk/>
            <pc:sldMk cId="2378700803" sldId="563"/>
            <ac:inkMk id="61" creationId="{3873DDFB-3276-4A9C-A452-0E255D449AE0}"/>
          </ac:inkMkLst>
        </pc:inkChg>
        <pc:inkChg chg="mod">
          <ac:chgData name="Sherif Khattab" userId="c83b1e15-36f3-4f46-aceb-05aac24c545e" providerId="ADAL" clId="{40561216-C3B6-4E03-B696-C2E8E46E1565}" dt="2021-03-02T14:54:50.889" v="228"/>
          <ac:inkMkLst>
            <pc:docMk/>
            <pc:sldMk cId="2378700803" sldId="563"/>
            <ac:inkMk id="62" creationId="{6CA89F45-C596-4B44-8218-2E80CDFD9AC1}"/>
          </ac:inkMkLst>
        </pc:inkChg>
        <pc:inkChg chg="mod">
          <ac:chgData name="Sherif Khattab" userId="c83b1e15-36f3-4f46-aceb-05aac24c545e" providerId="ADAL" clId="{40561216-C3B6-4E03-B696-C2E8E46E1565}" dt="2021-03-02T14:54:50.889" v="228"/>
          <ac:inkMkLst>
            <pc:docMk/>
            <pc:sldMk cId="2378700803" sldId="563"/>
            <ac:inkMk id="63" creationId="{C0DC48F3-13CB-48CD-943B-D376DED3D452}"/>
          </ac:inkMkLst>
        </pc:inkChg>
        <pc:inkChg chg="mod">
          <ac:chgData name="Sherif Khattab" userId="c83b1e15-36f3-4f46-aceb-05aac24c545e" providerId="ADAL" clId="{40561216-C3B6-4E03-B696-C2E8E46E1565}" dt="2021-03-02T14:54:50.889" v="228"/>
          <ac:inkMkLst>
            <pc:docMk/>
            <pc:sldMk cId="2378700803" sldId="563"/>
            <ac:inkMk id="23552" creationId="{AD02388C-420C-4C10-A5B7-33825C4777B5}"/>
          </ac:inkMkLst>
        </pc:inkChg>
        <pc:inkChg chg="mod">
          <ac:chgData name="Sherif Khattab" userId="c83b1e15-36f3-4f46-aceb-05aac24c545e" providerId="ADAL" clId="{40561216-C3B6-4E03-B696-C2E8E46E1565}" dt="2021-03-02T14:54:50.889" v="228"/>
          <ac:inkMkLst>
            <pc:docMk/>
            <pc:sldMk cId="2378700803" sldId="563"/>
            <ac:inkMk id="23556" creationId="{B63716A9-A45C-49C7-8CC0-3310F6B827F6}"/>
          </ac:inkMkLst>
        </pc:inkChg>
        <pc:inkChg chg="mod">
          <ac:chgData name="Sherif Khattab" userId="c83b1e15-36f3-4f46-aceb-05aac24c545e" providerId="ADAL" clId="{40561216-C3B6-4E03-B696-C2E8E46E1565}" dt="2021-03-02T14:54:50.889" v="228"/>
          <ac:inkMkLst>
            <pc:docMk/>
            <pc:sldMk cId="2378700803" sldId="563"/>
            <ac:inkMk id="23558" creationId="{12438C2F-B2BE-423F-8FB0-A8B24276FAA9}"/>
          </ac:inkMkLst>
        </pc:inkChg>
        <pc:inkChg chg="mod">
          <ac:chgData name="Sherif Khattab" userId="c83b1e15-36f3-4f46-aceb-05aac24c545e" providerId="ADAL" clId="{40561216-C3B6-4E03-B696-C2E8E46E1565}" dt="2021-03-02T14:54:50.889" v="228"/>
          <ac:inkMkLst>
            <pc:docMk/>
            <pc:sldMk cId="2378700803" sldId="563"/>
            <ac:inkMk id="23559" creationId="{63236EA0-8781-4E1D-ACC7-D2AB2BA2975A}"/>
          </ac:inkMkLst>
        </pc:inkChg>
        <pc:inkChg chg="mod">
          <ac:chgData name="Sherif Khattab" userId="c83b1e15-36f3-4f46-aceb-05aac24c545e" providerId="ADAL" clId="{40561216-C3B6-4E03-B696-C2E8E46E1565}" dt="2021-03-02T14:54:50.889" v="228"/>
          <ac:inkMkLst>
            <pc:docMk/>
            <pc:sldMk cId="2378700803" sldId="563"/>
            <ac:inkMk id="23560" creationId="{8296C127-E688-4138-8B46-A545AA74759F}"/>
          </ac:inkMkLst>
        </pc:inkChg>
        <pc:inkChg chg="mod">
          <ac:chgData name="Sherif Khattab" userId="c83b1e15-36f3-4f46-aceb-05aac24c545e" providerId="ADAL" clId="{40561216-C3B6-4E03-B696-C2E8E46E1565}" dt="2021-03-02T14:54:50.889" v="228"/>
          <ac:inkMkLst>
            <pc:docMk/>
            <pc:sldMk cId="2378700803" sldId="563"/>
            <ac:inkMk id="23561" creationId="{27B15F83-7325-42D6-B559-2D057C3A0C3F}"/>
          </ac:inkMkLst>
        </pc:inkChg>
        <pc:inkChg chg="mod">
          <ac:chgData name="Sherif Khattab" userId="c83b1e15-36f3-4f46-aceb-05aac24c545e" providerId="ADAL" clId="{40561216-C3B6-4E03-B696-C2E8E46E1565}" dt="2021-03-02T14:54:50.889" v="228"/>
          <ac:inkMkLst>
            <pc:docMk/>
            <pc:sldMk cId="2378700803" sldId="563"/>
            <ac:inkMk id="23562" creationId="{41609FE5-F416-4C74-A5D0-5EFA0CF8EF70}"/>
          </ac:inkMkLst>
        </pc:inkChg>
        <pc:inkChg chg="mod">
          <ac:chgData name="Sherif Khattab" userId="c83b1e15-36f3-4f46-aceb-05aac24c545e" providerId="ADAL" clId="{40561216-C3B6-4E03-B696-C2E8E46E1565}" dt="2021-03-02T14:54:50.889" v="228"/>
          <ac:inkMkLst>
            <pc:docMk/>
            <pc:sldMk cId="2378700803" sldId="563"/>
            <ac:inkMk id="23564" creationId="{0479C8AE-E53D-4F3D-9A1F-0B3B4EF8E437}"/>
          </ac:inkMkLst>
        </pc:inkChg>
        <pc:inkChg chg="mod">
          <ac:chgData name="Sherif Khattab" userId="c83b1e15-36f3-4f46-aceb-05aac24c545e" providerId="ADAL" clId="{40561216-C3B6-4E03-B696-C2E8E46E1565}" dt="2021-03-02T14:54:50.889" v="228"/>
          <ac:inkMkLst>
            <pc:docMk/>
            <pc:sldMk cId="2378700803" sldId="563"/>
            <ac:inkMk id="23565" creationId="{7EA1AC65-0991-4EAD-9289-5B6967D4C6A4}"/>
          </ac:inkMkLst>
        </pc:inkChg>
        <pc:inkChg chg="mod">
          <ac:chgData name="Sherif Khattab" userId="c83b1e15-36f3-4f46-aceb-05aac24c545e" providerId="ADAL" clId="{40561216-C3B6-4E03-B696-C2E8E46E1565}" dt="2021-03-02T14:54:50.889" v="228"/>
          <ac:inkMkLst>
            <pc:docMk/>
            <pc:sldMk cId="2378700803" sldId="563"/>
            <ac:inkMk id="23567" creationId="{B964468F-11D4-4449-BD5D-D276B04321BD}"/>
          </ac:inkMkLst>
        </pc:inkChg>
        <pc:inkChg chg="mod">
          <ac:chgData name="Sherif Khattab" userId="c83b1e15-36f3-4f46-aceb-05aac24c545e" providerId="ADAL" clId="{40561216-C3B6-4E03-B696-C2E8E46E1565}" dt="2021-03-02T14:54:50.889" v="228"/>
          <ac:inkMkLst>
            <pc:docMk/>
            <pc:sldMk cId="2378700803" sldId="563"/>
            <ac:inkMk id="23568" creationId="{B0D8423F-0857-4468-8FB1-850C348CC062}"/>
          </ac:inkMkLst>
        </pc:inkChg>
        <pc:inkChg chg="mod">
          <ac:chgData name="Sherif Khattab" userId="c83b1e15-36f3-4f46-aceb-05aac24c545e" providerId="ADAL" clId="{40561216-C3B6-4E03-B696-C2E8E46E1565}" dt="2021-03-02T14:54:50.889" v="228"/>
          <ac:inkMkLst>
            <pc:docMk/>
            <pc:sldMk cId="2378700803" sldId="563"/>
            <ac:inkMk id="23569" creationId="{E089F2E3-45EA-486B-A260-E766EB2A0258}"/>
          </ac:inkMkLst>
        </pc:inkChg>
        <pc:inkChg chg="mod">
          <ac:chgData name="Sherif Khattab" userId="c83b1e15-36f3-4f46-aceb-05aac24c545e" providerId="ADAL" clId="{40561216-C3B6-4E03-B696-C2E8E46E1565}" dt="2021-03-02T14:54:50.889" v="228"/>
          <ac:inkMkLst>
            <pc:docMk/>
            <pc:sldMk cId="2378700803" sldId="563"/>
            <ac:inkMk id="23570" creationId="{C315644A-BBCC-4823-9005-14F1A7FDE1C2}"/>
          </ac:inkMkLst>
        </pc:inkChg>
        <pc:inkChg chg="mod">
          <ac:chgData name="Sherif Khattab" userId="c83b1e15-36f3-4f46-aceb-05aac24c545e" providerId="ADAL" clId="{40561216-C3B6-4E03-B696-C2E8E46E1565}" dt="2021-03-02T14:54:50.889" v="228"/>
          <ac:inkMkLst>
            <pc:docMk/>
            <pc:sldMk cId="2378700803" sldId="563"/>
            <ac:inkMk id="23571" creationId="{4A65A549-A8AD-4542-8C89-6269FF5866D1}"/>
          </ac:inkMkLst>
        </pc:inkChg>
        <pc:inkChg chg="mod">
          <ac:chgData name="Sherif Khattab" userId="c83b1e15-36f3-4f46-aceb-05aac24c545e" providerId="ADAL" clId="{40561216-C3B6-4E03-B696-C2E8E46E1565}" dt="2021-03-02T14:54:50.889" v="228"/>
          <ac:inkMkLst>
            <pc:docMk/>
            <pc:sldMk cId="2378700803" sldId="563"/>
            <ac:inkMk id="23572" creationId="{B9C4A1FB-67E2-4BED-9908-CDD670C3D085}"/>
          </ac:inkMkLst>
        </pc:inkChg>
        <pc:inkChg chg="mod">
          <ac:chgData name="Sherif Khattab" userId="c83b1e15-36f3-4f46-aceb-05aac24c545e" providerId="ADAL" clId="{40561216-C3B6-4E03-B696-C2E8E46E1565}" dt="2021-03-02T14:54:50.889" v="228"/>
          <ac:inkMkLst>
            <pc:docMk/>
            <pc:sldMk cId="2378700803" sldId="563"/>
            <ac:inkMk id="23574" creationId="{5080E0A9-56D7-4D4F-A195-E284339CA129}"/>
          </ac:inkMkLst>
        </pc:inkChg>
        <pc:inkChg chg="mod">
          <ac:chgData name="Sherif Khattab" userId="c83b1e15-36f3-4f46-aceb-05aac24c545e" providerId="ADAL" clId="{40561216-C3B6-4E03-B696-C2E8E46E1565}" dt="2021-03-02T14:54:50.889" v="228"/>
          <ac:inkMkLst>
            <pc:docMk/>
            <pc:sldMk cId="2378700803" sldId="563"/>
            <ac:inkMk id="23576" creationId="{D0BE1369-00A5-44C7-8452-53D1B39882EE}"/>
          </ac:inkMkLst>
        </pc:inkChg>
        <pc:inkChg chg="mod">
          <ac:chgData name="Sherif Khattab" userId="c83b1e15-36f3-4f46-aceb-05aac24c545e" providerId="ADAL" clId="{40561216-C3B6-4E03-B696-C2E8E46E1565}" dt="2021-03-02T14:54:50.889" v="228"/>
          <ac:inkMkLst>
            <pc:docMk/>
            <pc:sldMk cId="2378700803" sldId="563"/>
            <ac:inkMk id="23577" creationId="{43BAB690-6EB8-4D2F-9260-3E735FEB4B2D}"/>
          </ac:inkMkLst>
        </pc:inkChg>
        <pc:inkChg chg="mod">
          <ac:chgData name="Sherif Khattab" userId="c83b1e15-36f3-4f46-aceb-05aac24c545e" providerId="ADAL" clId="{40561216-C3B6-4E03-B696-C2E8E46E1565}" dt="2021-03-02T14:54:50.889" v="228"/>
          <ac:inkMkLst>
            <pc:docMk/>
            <pc:sldMk cId="2378700803" sldId="563"/>
            <ac:inkMk id="23578" creationId="{83315C3A-A95B-42AC-9D6D-979EB8D173B6}"/>
          </ac:inkMkLst>
        </pc:inkChg>
        <pc:inkChg chg="mod">
          <ac:chgData name="Sherif Khattab" userId="c83b1e15-36f3-4f46-aceb-05aac24c545e" providerId="ADAL" clId="{40561216-C3B6-4E03-B696-C2E8E46E1565}" dt="2021-03-02T14:54:50.889" v="228"/>
          <ac:inkMkLst>
            <pc:docMk/>
            <pc:sldMk cId="2378700803" sldId="563"/>
            <ac:inkMk id="23579" creationId="{E04171F8-E595-4689-B13C-72E0E4EF4978}"/>
          </ac:inkMkLst>
        </pc:inkChg>
        <pc:inkChg chg="mod">
          <ac:chgData name="Sherif Khattab" userId="c83b1e15-36f3-4f46-aceb-05aac24c545e" providerId="ADAL" clId="{40561216-C3B6-4E03-B696-C2E8E46E1565}" dt="2021-03-02T14:54:50.889" v="228"/>
          <ac:inkMkLst>
            <pc:docMk/>
            <pc:sldMk cId="2378700803" sldId="563"/>
            <ac:inkMk id="23580" creationId="{E8FD612D-4AE1-407E-90A1-CE8B0F7F65A7}"/>
          </ac:inkMkLst>
        </pc:inkChg>
        <pc:inkChg chg="mod">
          <ac:chgData name="Sherif Khattab" userId="c83b1e15-36f3-4f46-aceb-05aac24c545e" providerId="ADAL" clId="{40561216-C3B6-4E03-B696-C2E8E46E1565}" dt="2021-03-02T14:54:50.889" v="228"/>
          <ac:inkMkLst>
            <pc:docMk/>
            <pc:sldMk cId="2378700803" sldId="563"/>
            <ac:inkMk id="23581" creationId="{C8D3D5B6-B190-475B-BF38-91CC60C733FE}"/>
          </ac:inkMkLst>
        </pc:inkChg>
        <pc:inkChg chg="mod">
          <ac:chgData name="Sherif Khattab" userId="c83b1e15-36f3-4f46-aceb-05aac24c545e" providerId="ADAL" clId="{40561216-C3B6-4E03-B696-C2E8E46E1565}" dt="2021-03-02T14:54:50.889" v="228"/>
          <ac:inkMkLst>
            <pc:docMk/>
            <pc:sldMk cId="2378700803" sldId="563"/>
            <ac:inkMk id="23583" creationId="{EC8BF6A4-0F25-47DF-8764-D97275EAA475}"/>
          </ac:inkMkLst>
        </pc:inkChg>
        <pc:inkChg chg="mod">
          <ac:chgData name="Sherif Khattab" userId="c83b1e15-36f3-4f46-aceb-05aac24c545e" providerId="ADAL" clId="{40561216-C3B6-4E03-B696-C2E8E46E1565}" dt="2021-03-02T14:54:50.889" v="228"/>
          <ac:inkMkLst>
            <pc:docMk/>
            <pc:sldMk cId="2378700803" sldId="563"/>
            <ac:inkMk id="23584" creationId="{57D69971-0B46-4623-8A6B-3B3C85BCFF69}"/>
          </ac:inkMkLst>
        </pc:inkChg>
        <pc:inkChg chg="mod">
          <ac:chgData name="Sherif Khattab" userId="c83b1e15-36f3-4f46-aceb-05aac24c545e" providerId="ADAL" clId="{40561216-C3B6-4E03-B696-C2E8E46E1565}" dt="2021-03-02T14:54:50.889" v="228"/>
          <ac:inkMkLst>
            <pc:docMk/>
            <pc:sldMk cId="2378700803" sldId="563"/>
            <ac:inkMk id="23585" creationId="{F8FC187E-9EB1-4A50-98B4-087073282546}"/>
          </ac:inkMkLst>
        </pc:inkChg>
        <pc:inkChg chg="mod">
          <ac:chgData name="Sherif Khattab" userId="c83b1e15-36f3-4f46-aceb-05aac24c545e" providerId="ADAL" clId="{40561216-C3B6-4E03-B696-C2E8E46E1565}" dt="2021-03-02T14:54:50.889" v="228"/>
          <ac:inkMkLst>
            <pc:docMk/>
            <pc:sldMk cId="2378700803" sldId="563"/>
            <ac:inkMk id="23586" creationId="{1AFE1D24-554E-45CD-A400-2E8FC12D5A0D}"/>
          </ac:inkMkLst>
        </pc:inkChg>
        <pc:inkChg chg="mod">
          <ac:chgData name="Sherif Khattab" userId="c83b1e15-36f3-4f46-aceb-05aac24c545e" providerId="ADAL" clId="{40561216-C3B6-4E03-B696-C2E8E46E1565}" dt="2021-03-02T14:54:50.889" v="228"/>
          <ac:inkMkLst>
            <pc:docMk/>
            <pc:sldMk cId="2378700803" sldId="563"/>
            <ac:inkMk id="23587" creationId="{FE9728E1-CAAA-43DC-B604-C9D45BF1646D}"/>
          </ac:inkMkLst>
        </pc:inkChg>
        <pc:inkChg chg="mod">
          <ac:chgData name="Sherif Khattab" userId="c83b1e15-36f3-4f46-aceb-05aac24c545e" providerId="ADAL" clId="{40561216-C3B6-4E03-B696-C2E8E46E1565}" dt="2021-03-02T14:54:50.889" v="228"/>
          <ac:inkMkLst>
            <pc:docMk/>
            <pc:sldMk cId="2378700803" sldId="563"/>
            <ac:inkMk id="23589" creationId="{0A0BC15D-6427-44BD-B8C5-2F74D103D233}"/>
          </ac:inkMkLst>
        </pc:inkChg>
        <pc:inkChg chg="mod">
          <ac:chgData name="Sherif Khattab" userId="c83b1e15-36f3-4f46-aceb-05aac24c545e" providerId="ADAL" clId="{40561216-C3B6-4E03-B696-C2E8E46E1565}" dt="2021-03-02T14:54:50.889" v="228"/>
          <ac:inkMkLst>
            <pc:docMk/>
            <pc:sldMk cId="2378700803" sldId="563"/>
            <ac:inkMk id="23590" creationId="{761307AF-16E1-4780-B3AC-E42AB02AF571}"/>
          </ac:inkMkLst>
        </pc:inkChg>
        <pc:inkChg chg="mod">
          <ac:chgData name="Sherif Khattab" userId="c83b1e15-36f3-4f46-aceb-05aac24c545e" providerId="ADAL" clId="{40561216-C3B6-4E03-B696-C2E8E46E1565}" dt="2021-03-02T14:54:50.889" v="228"/>
          <ac:inkMkLst>
            <pc:docMk/>
            <pc:sldMk cId="2378700803" sldId="563"/>
            <ac:inkMk id="23591" creationId="{800D8CDC-FCE4-4FC1-B795-A774356CBB49}"/>
          </ac:inkMkLst>
        </pc:inkChg>
        <pc:inkChg chg="mod">
          <ac:chgData name="Sherif Khattab" userId="c83b1e15-36f3-4f46-aceb-05aac24c545e" providerId="ADAL" clId="{40561216-C3B6-4E03-B696-C2E8E46E1565}" dt="2021-03-02T14:54:50.889" v="228"/>
          <ac:inkMkLst>
            <pc:docMk/>
            <pc:sldMk cId="2378700803" sldId="563"/>
            <ac:inkMk id="23593" creationId="{F6F54656-A8DD-4BC4-B253-D21DE17A2BDA}"/>
          </ac:inkMkLst>
        </pc:inkChg>
        <pc:inkChg chg="mod">
          <ac:chgData name="Sherif Khattab" userId="c83b1e15-36f3-4f46-aceb-05aac24c545e" providerId="ADAL" clId="{40561216-C3B6-4E03-B696-C2E8E46E1565}" dt="2021-03-02T14:54:50.889" v="228"/>
          <ac:inkMkLst>
            <pc:docMk/>
            <pc:sldMk cId="2378700803" sldId="563"/>
            <ac:inkMk id="23594" creationId="{78465BA3-A56F-46C3-84B4-E748C9D8C4F7}"/>
          </ac:inkMkLst>
        </pc:inkChg>
        <pc:inkChg chg="mod">
          <ac:chgData name="Sherif Khattab" userId="c83b1e15-36f3-4f46-aceb-05aac24c545e" providerId="ADAL" clId="{40561216-C3B6-4E03-B696-C2E8E46E1565}" dt="2021-03-02T14:54:50.889" v="228"/>
          <ac:inkMkLst>
            <pc:docMk/>
            <pc:sldMk cId="2378700803" sldId="563"/>
            <ac:inkMk id="23595" creationId="{3413CC97-C44F-4613-A28F-BFAE2FF5B565}"/>
          </ac:inkMkLst>
        </pc:inkChg>
        <pc:inkChg chg="mod">
          <ac:chgData name="Sherif Khattab" userId="c83b1e15-36f3-4f46-aceb-05aac24c545e" providerId="ADAL" clId="{40561216-C3B6-4E03-B696-C2E8E46E1565}" dt="2021-03-02T14:54:50.889" v="228"/>
          <ac:inkMkLst>
            <pc:docMk/>
            <pc:sldMk cId="2378700803" sldId="563"/>
            <ac:inkMk id="23596" creationId="{000CE992-2847-4DC1-8887-BD414802BB14}"/>
          </ac:inkMkLst>
        </pc:inkChg>
        <pc:inkChg chg="mod">
          <ac:chgData name="Sherif Khattab" userId="c83b1e15-36f3-4f46-aceb-05aac24c545e" providerId="ADAL" clId="{40561216-C3B6-4E03-B696-C2E8E46E1565}" dt="2021-03-02T14:54:50.889" v="228"/>
          <ac:inkMkLst>
            <pc:docMk/>
            <pc:sldMk cId="2378700803" sldId="563"/>
            <ac:inkMk id="23597" creationId="{CD3FC1F9-0F83-44E8-9E65-5863FD267F26}"/>
          </ac:inkMkLst>
        </pc:inkChg>
        <pc:inkChg chg="mod">
          <ac:chgData name="Sherif Khattab" userId="c83b1e15-36f3-4f46-aceb-05aac24c545e" providerId="ADAL" clId="{40561216-C3B6-4E03-B696-C2E8E46E1565}" dt="2021-03-02T14:54:50.889" v="228"/>
          <ac:inkMkLst>
            <pc:docMk/>
            <pc:sldMk cId="2378700803" sldId="563"/>
            <ac:inkMk id="23598" creationId="{B74EE29C-272C-451D-824C-389F652DD6AC}"/>
          </ac:inkMkLst>
        </pc:inkChg>
        <pc:inkChg chg="mod">
          <ac:chgData name="Sherif Khattab" userId="c83b1e15-36f3-4f46-aceb-05aac24c545e" providerId="ADAL" clId="{40561216-C3B6-4E03-B696-C2E8E46E1565}" dt="2021-03-02T14:54:50.889" v="228"/>
          <ac:inkMkLst>
            <pc:docMk/>
            <pc:sldMk cId="2378700803" sldId="563"/>
            <ac:inkMk id="23599" creationId="{C42E0A56-A1DA-4DCB-B2B6-5DACFFE47D84}"/>
          </ac:inkMkLst>
        </pc:inkChg>
        <pc:inkChg chg="mod">
          <ac:chgData name="Sherif Khattab" userId="c83b1e15-36f3-4f46-aceb-05aac24c545e" providerId="ADAL" clId="{40561216-C3B6-4E03-B696-C2E8E46E1565}" dt="2021-03-02T14:54:50.889" v="228"/>
          <ac:inkMkLst>
            <pc:docMk/>
            <pc:sldMk cId="2378700803" sldId="563"/>
            <ac:inkMk id="23601" creationId="{4600B491-531D-4F6E-984B-B178D34304DB}"/>
          </ac:inkMkLst>
        </pc:inkChg>
        <pc:inkChg chg="mod">
          <ac:chgData name="Sherif Khattab" userId="c83b1e15-36f3-4f46-aceb-05aac24c545e" providerId="ADAL" clId="{40561216-C3B6-4E03-B696-C2E8E46E1565}" dt="2021-03-02T14:54:50.889" v="228"/>
          <ac:inkMkLst>
            <pc:docMk/>
            <pc:sldMk cId="2378700803" sldId="563"/>
            <ac:inkMk id="23602" creationId="{8590EC06-81B8-4E62-AD56-2D9C619CB4E8}"/>
          </ac:inkMkLst>
        </pc:inkChg>
        <pc:inkChg chg="mod">
          <ac:chgData name="Sherif Khattab" userId="c83b1e15-36f3-4f46-aceb-05aac24c545e" providerId="ADAL" clId="{40561216-C3B6-4E03-B696-C2E8E46E1565}" dt="2021-03-02T14:54:50.889" v="228"/>
          <ac:inkMkLst>
            <pc:docMk/>
            <pc:sldMk cId="2378700803" sldId="563"/>
            <ac:inkMk id="23603" creationId="{03F7B552-AE73-4E25-8F31-904011C9E0C4}"/>
          </ac:inkMkLst>
        </pc:inkChg>
        <pc:inkChg chg="mod">
          <ac:chgData name="Sherif Khattab" userId="c83b1e15-36f3-4f46-aceb-05aac24c545e" providerId="ADAL" clId="{40561216-C3B6-4E03-B696-C2E8E46E1565}" dt="2021-03-02T14:54:50.889" v="228"/>
          <ac:inkMkLst>
            <pc:docMk/>
            <pc:sldMk cId="2378700803" sldId="563"/>
            <ac:inkMk id="23604" creationId="{3FC31064-F965-406B-A00C-AB8E71B83EEB}"/>
          </ac:inkMkLst>
        </pc:inkChg>
        <pc:inkChg chg="mod">
          <ac:chgData name="Sherif Khattab" userId="c83b1e15-36f3-4f46-aceb-05aac24c545e" providerId="ADAL" clId="{40561216-C3B6-4E03-B696-C2E8E46E1565}" dt="2021-03-02T14:54:50.889" v="228"/>
          <ac:inkMkLst>
            <pc:docMk/>
            <pc:sldMk cId="2378700803" sldId="563"/>
            <ac:inkMk id="23605" creationId="{BA80DF44-2335-4B14-BC94-240A38AC9B9A}"/>
          </ac:inkMkLst>
        </pc:inkChg>
        <pc:inkChg chg="mod">
          <ac:chgData name="Sherif Khattab" userId="c83b1e15-36f3-4f46-aceb-05aac24c545e" providerId="ADAL" clId="{40561216-C3B6-4E03-B696-C2E8E46E1565}" dt="2021-03-02T14:54:50.889" v="228"/>
          <ac:inkMkLst>
            <pc:docMk/>
            <pc:sldMk cId="2378700803" sldId="563"/>
            <ac:inkMk id="23606" creationId="{7177B574-128A-4148-8516-BF3A12E8EF37}"/>
          </ac:inkMkLst>
        </pc:inkChg>
        <pc:inkChg chg="mod">
          <ac:chgData name="Sherif Khattab" userId="c83b1e15-36f3-4f46-aceb-05aac24c545e" providerId="ADAL" clId="{40561216-C3B6-4E03-B696-C2E8E46E1565}" dt="2021-03-02T14:54:50.889" v="228"/>
          <ac:inkMkLst>
            <pc:docMk/>
            <pc:sldMk cId="2378700803" sldId="563"/>
            <ac:inkMk id="23608" creationId="{BA6A7D11-EF81-45BF-AA2C-83A7517795B6}"/>
          </ac:inkMkLst>
        </pc:inkChg>
        <pc:inkChg chg="mod">
          <ac:chgData name="Sherif Khattab" userId="c83b1e15-36f3-4f46-aceb-05aac24c545e" providerId="ADAL" clId="{40561216-C3B6-4E03-B696-C2E8E46E1565}" dt="2021-03-02T14:54:50.889" v="228"/>
          <ac:inkMkLst>
            <pc:docMk/>
            <pc:sldMk cId="2378700803" sldId="563"/>
            <ac:inkMk id="23609" creationId="{F2CCC1AD-B6A2-4AE2-B407-C08CF6614221}"/>
          </ac:inkMkLst>
        </pc:inkChg>
        <pc:inkChg chg="mod">
          <ac:chgData name="Sherif Khattab" userId="c83b1e15-36f3-4f46-aceb-05aac24c545e" providerId="ADAL" clId="{40561216-C3B6-4E03-B696-C2E8E46E1565}" dt="2021-03-02T14:54:50.889" v="228"/>
          <ac:inkMkLst>
            <pc:docMk/>
            <pc:sldMk cId="2378700803" sldId="563"/>
            <ac:inkMk id="23610" creationId="{3E34209D-E281-4CD5-914A-A4533596149C}"/>
          </ac:inkMkLst>
        </pc:inkChg>
        <pc:inkChg chg="mod">
          <ac:chgData name="Sherif Khattab" userId="c83b1e15-36f3-4f46-aceb-05aac24c545e" providerId="ADAL" clId="{40561216-C3B6-4E03-B696-C2E8E46E1565}" dt="2021-03-02T14:54:50.889" v="228"/>
          <ac:inkMkLst>
            <pc:docMk/>
            <pc:sldMk cId="2378700803" sldId="563"/>
            <ac:inkMk id="23611" creationId="{B7A2D2D7-D75E-428C-95C6-00440C5C943D}"/>
          </ac:inkMkLst>
        </pc:inkChg>
        <pc:inkChg chg="mod">
          <ac:chgData name="Sherif Khattab" userId="c83b1e15-36f3-4f46-aceb-05aac24c545e" providerId="ADAL" clId="{40561216-C3B6-4E03-B696-C2E8E46E1565}" dt="2021-03-02T14:54:50.889" v="228"/>
          <ac:inkMkLst>
            <pc:docMk/>
            <pc:sldMk cId="2378700803" sldId="563"/>
            <ac:inkMk id="23612" creationId="{26AF0E91-A159-4BC6-BCB4-C91EF1ED0ED6}"/>
          </ac:inkMkLst>
        </pc:inkChg>
        <pc:inkChg chg="mod">
          <ac:chgData name="Sherif Khattab" userId="c83b1e15-36f3-4f46-aceb-05aac24c545e" providerId="ADAL" clId="{40561216-C3B6-4E03-B696-C2E8E46E1565}" dt="2021-03-02T14:54:50.889" v="228"/>
          <ac:inkMkLst>
            <pc:docMk/>
            <pc:sldMk cId="2378700803" sldId="563"/>
            <ac:inkMk id="23613" creationId="{2469BD39-75EF-494D-8C4E-A483A92377E7}"/>
          </ac:inkMkLst>
        </pc:inkChg>
        <pc:inkChg chg="mod">
          <ac:chgData name="Sherif Khattab" userId="c83b1e15-36f3-4f46-aceb-05aac24c545e" providerId="ADAL" clId="{40561216-C3B6-4E03-B696-C2E8E46E1565}" dt="2021-03-02T14:54:50.889" v="228"/>
          <ac:inkMkLst>
            <pc:docMk/>
            <pc:sldMk cId="2378700803" sldId="563"/>
            <ac:inkMk id="23614" creationId="{E97D3BC2-502B-4A90-8A64-126AA52F761D}"/>
          </ac:inkMkLst>
        </pc:inkChg>
        <pc:inkChg chg="mod">
          <ac:chgData name="Sherif Khattab" userId="c83b1e15-36f3-4f46-aceb-05aac24c545e" providerId="ADAL" clId="{40561216-C3B6-4E03-B696-C2E8E46E1565}" dt="2021-03-02T14:54:50.889" v="228"/>
          <ac:inkMkLst>
            <pc:docMk/>
            <pc:sldMk cId="2378700803" sldId="563"/>
            <ac:inkMk id="23615" creationId="{2B0D0797-9EEE-4D91-AF8D-E8FBFB4E297B}"/>
          </ac:inkMkLst>
        </pc:inkChg>
        <pc:inkChg chg="mod">
          <ac:chgData name="Sherif Khattab" userId="c83b1e15-36f3-4f46-aceb-05aac24c545e" providerId="ADAL" clId="{40561216-C3B6-4E03-B696-C2E8E46E1565}" dt="2021-03-02T14:54:50.889" v="228"/>
          <ac:inkMkLst>
            <pc:docMk/>
            <pc:sldMk cId="2378700803" sldId="563"/>
            <ac:inkMk id="23616" creationId="{86AA7C6B-FD04-47DE-BE82-A904A93543C0}"/>
          </ac:inkMkLst>
        </pc:inkChg>
        <pc:inkChg chg="mod">
          <ac:chgData name="Sherif Khattab" userId="c83b1e15-36f3-4f46-aceb-05aac24c545e" providerId="ADAL" clId="{40561216-C3B6-4E03-B696-C2E8E46E1565}" dt="2021-03-02T14:54:50.889" v="228"/>
          <ac:inkMkLst>
            <pc:docMk/>
            <pc:sldMk cId="2378700803" sldId="563"/>
            <ac:inkMk id="23618" creationId="{7885FCFD-9E51-4798-937D-FC677012C7A3}"/>
          </ac:inkMkLst>
        </pc:inkChg>
        <pc:inkChg chg="mod">
          <ac:chgData name="Sherif Khattab" userId="c83b1e15-36f3-4f46-aceb-05aac24c545e" providerId="ADAL" clId="{40561216-C3B6-4E03-B696-C2E8E46E1565}" dt="2021-03-02T14:54:50.889" v="228"/>
          <ac:inkMkLst>
            <pc:docMk/>
            <pc:sldMk cId="2378700803" sldId="563"/>
            <ac:inkMk id="23619" creationId="{79D41083-0D19-4C14-82F6-CD13C5D9C693}"/>
          </ac:inkMkLst>
        </pc:inkChg>
        <pc:inkChg chg="mod">
          <ac:chgData name="Sherif Khattab" userId="c83b1e15-36f3-4f46-aceb-05aac24c545e" providerId="ADAL" clId="{40561216-C3B6-4E03-B696-C2E8E46E1565}" dt="2021-03-02T14:54:50.889" v="228"/>
          <ac:inkMkLst>
            <pc:docMk/>
            <pc:sldMk cId="2378700803" sldId="563"/>
            <ac:inkMk id="23620" creationId="{24B119B8-5039-4266-AC48-9D21FCF3E307}"/>
          </ac:inkMkLst>
        </pc:inkChg>
        <pc:inkChg chg="mod">
          <ac:chgData name="Sherif Khattab" userId="c83b1e15-36f3-4f46-aceb-05aac24c545e" providerId="ADAL" clId="{40561216-C3B6-4E03-B696-C2E8E46E1565}" dt="2021-03-02T14:54:50.889" v="228"/>
          <ac:inkMkLst>
            <pc:docMk/>
            <pc:sldMk cId="2378700803" sldId="563"/>
            <ac:inkMk id="23621" creationId="{6D7BD5D4-E73B-43DC-80EE-EB90A1C33750}"/>
          </ac:inkMkLst>
        </pc:inkChg>
        <pc:inkChg chg="mod">
          <ac:chgData name="Sherif Khattab" userId="c83b1e15-36f3-4f46-aceb-05aac24c545e" providerId="ADAL" clId="{40561216-C3B6-4E03-B696-C2E8E46E1565}" dt="2021-03-02T14:54:50.889" v="228"/>
          <ac:inkMkLst>
            <pc:docMk/>
            <pc:sldMk cId="2378700803" sldId="563"/>
            <ac:inkMk id="23622" creationId="{4D4EAF63-EE39-4E18-9659-6169D13CA5C8}"/>
          </ac:inkMkLst>
        </pc:inkChg>
        <pc:inkChg chg="mod">
          <ac:chgData name="Sherif Khattab" userId="c83b1e15-36f3-4f46-aceb-05aac24c545e" providerId="ADAL" clId="{40561216-C3B6-4E03-B696-C2E8E46E1565}" dt="2021-03-02T14:54:50.889" v="228"/>
          <ac:inkMkLst>
            <pc:docMk/>
            <pc:sldMk cId="2378700803" sldId="563"/>
            <ac:inkMk id="23624" creationId="{D419C405-99F4-4F0D-9F98-C40C001FA051}"/>
          </ac:inkMkLst>
        </pc:inkChg>
        <pc:inkChg chg="mod">
          <ac:chgData name="Sherif Khattab" userId="c83b1e15-36f3-4f46-aceb-05aac24c545e" providerId="ADAL" clId="{40561216-C3B6-4E03-B696-C2E8E46E1565}" dt="2021-03-02T14:54:50.889" v="228"/>
          <ac:inkMkLst>
            <pc:docMk/>
            <pc:sldMk cId="2378700803" sldId="563"/>
            <ac:inkMk id="23625" creationId="{A9DB4019-7694-44E2-A1C8-EF5452E86B18}"/>
          </ac:inkMkLst>
        </pc:inkChg>
        <pc:inkChg chg="mod">
          <ac:chgData name="Sherif Khattab" userId="c83b1e15-36f3-4f46-aceb-05aac24c545e" providerId="ADAL" clId="{40561216-C3B6-4E03-B696-C2E8E46E1565}" dt="2021-03-02T14:54:50.889" v="228"/>
          <ac:inkMkLst>
            <pc:docMk/>
            <pc:sldMk cId="2378700803" sldId="563"/>
            <ac:inkMk id="23626" creationId="{C04CDA8C-2567-4A9F-8A27-EB6631A00C21}"/>
          </ac:inkMkLst>
        </pc:inkChg>
        <pc:inkChg chg="mod">
          <ac:chgData name="Sherif Khattab" userId="c83b1e15-36f3-4f46-aceb-05aac24c545e" providerId="ADAL" clId="{40561216-C3B6-4E03-B696-C2E8E46E1565}" dt="2021-03-02T14:54:50.889" v="228"/>
          <ac:inkMkLst>
            <pc:docMk/>
            <pc:sldMk cId="2378700803" sldId="563"/>
            <ac:inkMk id="23628" creationId="{824341E5-890B-407F-B1BE-9B78A2A9E2B4}"/>
          </ac:inkMkLst>
        </pc:inkChg>
        <pc:inkChg chg="mod">
          <ac:chgData name="Sherif Khattab" userId="c83b1e15-36f3-4f46-aceb-05aac24c545e" providerId="ADAL" clId="{40561216-C3B6-4E03-B696-C2E8E46E1565}" dt="2021-03-02T14:54:50.889" v="228"/>
          <ac:inkMkLst>
            <pc:docMk/>
            <pc:sldMk cId="2378700803" sldId="563"/>
            <ac:inkMk id="23629" creationId="{8BE513DE-0C6E-47B3-9970-4D0D1E305B21}"/>
          </ac:inkMkLst>
        </pc:inkChg>
        <pc:inkChg chg="mod">
          <ac:chgData name="Sherif Khattab" userId="c83b1e15-36f3-4f46-aceb-05aac24c545e" providerId="ADAL" clId="{40561216-C3B6-4E03-B696-C2E8E46E1565}" dt="2021-03-02T14:54:50.889" v="228"/>
          <ac:inkMkLst>
            <pc:docMk/>
            <pc:sldMk cId="2378700803" sldId="563"/>
            <ac:inkMk id="23630" creationId="{EC82A30E-FFDC-47C5-87E3-9388A7B5B046}"/>
          </ac:inkMkLst>
        </pc:inkChg>
        <pc:inkChg chg="mod">
          <ac:chgData name="Sherif Khattab" userId="c83b1e15-36f3-4f46-aceb-05aac24c545e" providerId="ADAL" clId="{40561216-C3B6-4E03-B696-C2E8E46E1565}" dt="2021-03-02T14:54:50.889" v="228"/>
          <ac:inkMkLst>
            <pc:docMk/>
            <pc:sldMk cId="2378700803" sldId="563"/>
            <ac:inkMk id="23631" creationId="{0FE3A3DE-45F3-469A-980B-10731851D126}"/>
          </ac:inkMkLst>
        </pc:inkChg>
        <pc:inkChg chg="mod">
          <ac:chgData name="Sherif Khattab" userId="c83b1e15-36f3-4f46-aceb-05aac24c545e" providerId="ADAL" clId="{40561216-C3B6-4E03-B696-C2E8E46E1565}" dt="2021-03-02T14:54:50.889" v="228"/>
          <ac:inkMkLst>
            <pc:docMk/>
            <pc:sldMk cId="2378700803" sldId="563"/>
            <ac:inkMk id="23632" creationId="{0F2CE510-9FBD-49AC-8B30-FD52B2C9709C}"/>
          </ac:inkMkLst>
        </pc:inkChg>
        <pc:inkChg chg="mod">
          <ac:chgData name="Sherif Khattab" userId="c83b1e15-36f3-4f46-aceb-05aac24c545e" providerId="ADAL" clId="{40561216-C3B6-4E03-B696-C2E8E46E1565}" dt="2021-03-02T14:54:50.889" v="228"/>
          <ac:inkMkLst>
            <pc:docMk/>
            <pc:sldMk cId="2378700803" sldId="563"/>
            <ac:inkMk id="23634" creationId="{39367AD8-5239-461A-8039-12F379453AF5}"/>
          </ac:inkMkLst>
        </pc:inkChg>
        <pc:inkChg chg="mod">
          <ac:chgData name="Sherif Khattab" userId="c83b1e15-36f3-4f46-aceb-05aac24c545e" providerId="ADAL" clId="{40561216-C3B6-4E03-B696-C2E8E46E1565}" dt="2021-03-02T14:54:50.889" v="228"/>
          <ac:inkMkLst>
            <pc:docMk/>
            <pc:sldMk cId="2378700803" sldId="563"/>
            <ac:inkMk id="23635" creationId="{D75C35D5-6EAF-4D2F-9125-85118AE3B449}"/>
          </ac:inkMkLst>
        </pc:inkChg>
        <pc:inkChg chg="mod">
          <ac:chgData name="Sherif Khattab" userId="c83b1e15-36f3-4f46-aceb-05aac24c545e" providerId="ADAL" clId="{40561216-C3B6-4E03-B696-C2E8E46E1565}" dt="2021-03-02T14:54:50.889" v="228"/>
          <ac:inkMkLst>
            <pc:docMk/>
            <pc:sldMk cId="2378700803" sldId="563"/>
            <ac:inkMk id="23636" creationId="{353DBCFD-1E6D-4A02-B8E9-62C8F6213BA5}"/>
          </ac:inkMkLst>
        </pc:inkChg>
        <pc:inkChg chg="mod">
          <ac:chgData name="Sherif Khattab" userId="c83b1e15-36f3-4f46-aceb-05aac24c545e" providerId="ADAL" clId="{40561216-C3B6-4E03-B696-C2E8E46E1565}" dt="2021-03-02T14:54:50.889" v="228"/>
          <ac:inkMkLst>
            <pc:docMk/>
            <pc:sldMk cId="2378700803" sldId="563"/>
            <ac:inkMk id="23637" creationId="{83EED6AE-2F58-4157-BCF9-A04D0A3CCE0E}"/>
          </ac:inkMkLst>
        </pc:inkChg>
        <pc:inkChg chg="mod">
          <ac:chgData name="Sherif Khattab" userId="c83b1e15-36f3-4f46-aceb-05aac24c545e" providerId="ADAL" clId="{40561216-C3B6-4E03-B696-C2E8E46E1565}" dt="2021-03-02T14:54:50.889" v="228"/>
          <ac:inkMkLst>
            <pc:docMk/>
            <pc:sldMk cId="2378700803" sldId="563"/>
            <ac:inkMk id="23638" creationId="{95A62852-829F-4938-A7CD-BC8BE244C23B}"/>
          </ac:inkMkLst>
        </pc:inkChg>
        <pc:inkChg chg="mod">
          <ac:chgData name="Sherif Khattab" userId="c83b1e15-36f3-4f46-aceb-05aac24c545e" providerId="ADAL" clId="{40561216-C3B6-4E03-B696-C2E8E46E1565}" dt="2021-03-02T14:54:50.889" v="228"/>
          <ac:inkMkLst>
            <pc:docMk/>
            <pc:sldMk cId="2378700803" sldId="563"/>
            <ac:inkMk id="23639" creationId="{C1893F75-521C-4191-ADE3-54E61C603FFB}"/>
          </ac:inkMkLst>
        </pc:inkChg>
        <pc:inkChg chg="mod">
          <ac:chgData name="Sherif Khattab" userId="c83b1e15-36f3-4f46-aceb-05aac24c545e" providerId="ADAL" clId="{40561216-C3B6-4E03-B696-C2E8E46E1565}" dt="2021-03-02T14:54:50.889" v="228"/>
          <ac:inkMkLst>
            <pc:docMk/>
            <pc:sldMk cId="2378700803" sldId="563"/>
            <ac:inkMk id="23640" creationId="{5771F703-5DC7-4AE6-AEB3-12B9F3D35312}"/>
          </ac:inkMkLst>
        </pc:inkChg>
        <pc:inkChg chg="mod">
          <ac:chgData name="Sherif Khattab" userId="c83b1e15-36f3-4f46-aceb-05aac24c545e" providerId="ADAL" clId="{40561216-C3B6-4E03-B696-C2E8E46E1565}" dt="2021-03-02T14:54:50.889" v="228"/>
          <ac:inkMkLst>
            <pc:docMk/>
            <pc:sldMk cId="2378700803" sldId="563"/>
            <ac:inkMk id="23641" creationId="{9A2A94DF-3D7E-4EED-B604-5D8B817342D6}"/>
          </ac:inkMkLst>
        </pc:inkChg>
        <pc:inkChg chg="del mod">
          <ac:chgData name="Sherif Khattab" userId="c83b1e15-36f3-4f46-aceb-05aac24c545e" providerId="ADAL" clId="{40561216-C3B6-4E03-B696-C2E8E46E1565}" dt="2021-03-02T14:54:50.824" v="216"/>
          <ac:inkMkLst>
            <pc:docMk/>
            <pc:sldMk cId="2378700803" sldId="563"/>
            <ac:inkMk id="23642" creationId="{584289BE-C536-48B0-A5C3-93147F9B5CFD}"/>
          </ac:inkMkLst>
        </pc:inkChg>
        <pc:inkChg chg="del mod">
          <ac:chgData name="Sherif Khattab" userId="c83b1e15-36f3-4f46-aceb-05aac24c545e" providerId="ADAL" clId="{40561216-C3B6-4E03-B696-C2E8E46E1565}" dt="2021-03-02T14:54:50.869" v="224"/>
          <ac:inkMkLst>
            <pc:docMk/>
            <pc:sldMk cId="2378700803" sldId="563"/>
            <ac:inkMk id="23643" creationId="{E9DA26D0-0603-4013-B1FC-7913D6E83285}"/>
          </ac:inkMkLst>
        </pc:inkChg>
        <pc:inkChg chg="del mod">
          <ac:chgData name="Sherif Khattab" userId="c83b1e15-36f3-4f46-aceb-05aac24c545e" providerId="ADAL" clId="{40561216-C3B6-4E03-B696-C2E8E46E1565}" dt="2021-03-02T14:54:50.802" v="212"/>
          <ac:inkMkLst>
            <pc:docMk/>
            <pc:sldMk cId="2378700803" sldId="563"/>
            <ac:inkMk id="23644" creationId="{9CABADF0-6AAD-4A09-B71F-7EFD9B3CCEA3}"/>
          </ac:inkMkLst>
        </pc:inkChg>
        <pc:inkChg chg="del mod">
          <ac:chgData name="Sherif Khattab" userId="c83b1e15-36f3-4f46-aceb-05aac24c545e" providerId="ADAL" clId="{40561216-C3B6-4E03-B696-C2E8E46E1565}" dt="2021-03-02T14:54:50.796" v="211"/>
          <ac:inkMkLst>
            <pc:docMk/>
            <pc:sldMk cId="2378700803" sldId="563"/>
            <ac:inkMk id="23645" creationId="{649AA80D-2452-4822-8F19-4001909D7429}"/>
          </ac:inkMkLst>
        </pc:inkChg>
        <pc:inkChg chg="del mod">
          <ac:chgData name="Sherif Khattab" userId="c83b1e15-36f3-4f46-aceb-05aac24c545e" providerId="ADAL" clId="{40561216-C3B6-4E03-B696-C2E8E46E1565}" dt="2021-03-02T14:54:50.835" v="218"/>
          <ac:inkMkLst>
            <pc:docMk/>
            <pc:sldMk cId="2378700803" sldId="563"/>
            <ac:inkMk id="23646" creationId="{87B366E5-7624-47F3-A592-581796E12957}"/>
          </ac:inkMkLst>
        </pc:inkChg>
        <pc:inkChg chg="del mod">
          <ac:chgData name="Sherif Khattab" userId="c83b1e15-36f3-4f46-aceb-05aac24c545e" providerId="ADAL" clId="{40561216-C3B6-4E03-B696-C2E8E46E1565}" dt="2021-03-02T14:54:50.874" v="225"/>
          <ac:inkMkLst>
            <pc:docMk/>
            <pc:sldMk cId="2378700803" sldId="563"/>
            <ac:inkMk id="23648" creationId="{3F89BC67-AB21-4050-9493-6CA93740F5F8}"/>
          </ac:inkMkLst>
        </pc:inkChg>
        <pc:inkChg chg="del mod">
          <ac:chgData name="Sherif Khattab" userId="c83b1e15-36f3-4f46-aceb-05aac24c545e" providerId="ADAL" clId="{40561216-C3B6-4E03-B696-C2E8E46E1565}" dt="2021-03-02T14:54:50.840" v="219"/>
          <ac:inkMkLst>
            <pc:docMk/>
            <pc:sldMk cId="2378700803" sldId="563"/>
            <ac:inkMk id="23649" creationId="{B2C35B3E-1E36-4705-B4A3-28616001D1F4}"/>
          </ac:inkMkLst>
        </pc:inkChg>
        <pc:inkChg chg="del mod">
          <ac:chgData name="Sherif Khattab" userId="c83b1e15-36f3-4f46-aceb-05aac24c545e" providerId="ADAL" clId="{40561216-C3B6-4E03-B696-C2E8E46E1565}" dt="2021-03-02T14:54:50.812" v="214"/>
          <ac:inkMkLst>
            <pc:docMk/>
            <pc:sldMk cId="2378700803" sldId="563"/>
            <ac:inkMk id="23650" creationId="{BE0BDF15-3B86-4510-92D9-8E02FFE272AF}"/>
          </ac:inkMkLst>
        </pc:inkChg>
        <pc:inkChg chg="del mod">
          <ac:chgData name="Sherif Khattab" userId="c83b1e15-36f3-4f46-aceb-05aac24c545e" providerId="ADAL" clId="{40561216-C3B6-4E03-B696-C2E8E46E1565}" dt="2021-03-02T14:54:50.853" v="221"/>
          <ac:inkMkLst>
            <pc:docMk/>
            <pc:sldMk cId="2378700803" sldId="563"/>
            <ac:inkMk id="23651" creationId="{C741CB12-32FC-4B89-A891-3987A6E6647D}"/>
          </ac:inkMkLst>
        </pc:inkChg>
        <pc:inkChg chg="del mod">
          <ac:chgData name="Sherif Khattab" userId="c83b1e15-36f3-4f46-aceb-05aac24c545e" providerId="ADAL" clId="{40561216-C3B6-4E03-B696-C2E8E46E1565}" dt="2021-03-02T14:54:50.889" v="228"/>
          <ac:inkMkLst>
            <pc:docMk/>
            <pc:sldMk cId="2378700803" sldId="563"/>
            <ac:inkMk id="23652" creationId="{097A411A-2F8F-4EDF-A93C-A1916E46CE58}"/>
          </ac:inkMkLst>
        </pc:inkChg>
        <pc:inkChg chg="mod">
          <ac:chgData name="Sherif Khattab" userId="c83b1e15-36f3-4f46-aceb-05aac24c545e" providerId="ADAL" clId="{40561216-C3B6-4E03-B696-C2E8E46E1565}" dt="2021-03-02T14:54:50.889" v="228"/>
          <ac:inkMkLst>
            <pc:docMk/>
            <pc:sldMk cId="2378700803" sldId="563"/>
            <ac:inkMk id="23654" creationId="{0CDA8FA7-3F42-425F-B69F-09FE422E6C20}"/>
          </ac:inkMkLst>
        </pc:inkChg>
        <pc:inkChg chg="mod">
          <ac:chgData name="Sherif Khattab" userId="c83b1e15-36f3-4f46-aceb-05aac24c545e" providerId="ADAL" clId="{40561216-C3B6-4E03-B696-C2E8E46E1565}" dt="2021-03-02T14:54:50.889" v="228"/>
          <ac:inkMkLst>
            <pc:docMk/>
            <pc:sldMk cId="2378700803" sldId="563"/>
            <ac:inkMk id="23655" creationId="{74C0E38C-8C81-4F69-B2AF-AD53E6E6D970}"/>
          </ac:inkMkLst>
        </pc:inkChg>
        <pc:inkChg chg="del mod">
          <ac:chgData name="Sherif Khattab" userId="c83b1e15-36f3-4f46-aceb-05aac24c545e" providerId="ADAL" clId="{40561216-C3B6-4E03-B696-C2E8E46E1565}" dt="2021-03-02T14:54:50.806" v="213"/>
          <ac:inkMkLst>
            <pc:docMk/>
            <pc:sldMk cId="2378700803" sldId="563"/>
            <ac:inkMk id="23656" creationId="{85585060-B696-4403-8C88-50A6053DBD02}"/>
          </ac:inkMkLst>
        </pc:inkChg>
        <pc:inkChg chg="del mod">
          <ac:chgData name="Sherif Khattab" userId="c83b1e15-36f3-4f46-aceb-05aac24c545e" providerId="ADAL" clId="{40561216-C3B6-4E03-B696-C2E8E46E1565}" dt="2021-03-02T14:54:50.847" v="220"/>
          <ac:inkMkLst>
            <pc:docMk/>
            <pc:sldMk cId="2378700803" sldId="563"/>
            <ac:inkMk id="23657" creationId="{9236DFEA-42B0-4A18-8DB8-43023CBA1AAF}"/>
          </ac:inkMkLst>
        </pc:inkChg>
        <pc:inkChg chg="del mod">
          <ac:chgData name="Sherif Khattab" userId="c83b1e15-36f3-4f46-aceb-05aac24c545e" providerId="ADAL" clId="{40561216-C3B6-4E03-B696-C2E8E46E1565}" dt="2021-03-02T14:54:50.884" v="227"/>
          <ac:inkMkLst>
            <pc:docMk/>
            <pc:sldMk cId="2378700803" sldId="563"/>
            <ac:inkMk id="23658" creationId="{BE3E7B86-3514-4C72-91AF-4648475E24F2}"/>
          </ac:inkMkLst>
        </pc:inkChg>
        <pc:inkChg chg="del mod">
          <ac:chgData name="Sherif Khattab" userId="c83b1e15-36f3-4f46-aceb-05aac24c545e" providerId="ADAL" clId="{40561216-C3B6-4E03-B696-C2E8E46E1565}" dt="2021-03-02T14:54:50.791" v="210"/>
          <ac:inkMkLst>
            <pc:docMk/>
            <pc:sldMk cId="2378700803" sldId="563"/>
            <ac:inkMk id="23660" creationId="{EB9F504E-52DF-4A05-AB88-BDF5876CA8B9}"/>
          </ac:inkMkLst>
        </pc:inkChg>
        <pc:inkChg chg="del">
          <ac:chgData name="Sherif Khattab" userId="c83b1e15-36f3-4f46-aceb-05aac24c545e" providerId="ADAL" clId="{40561216-C3B6-4E03-B696-C2E8E46E1565}" dt="2021-03-02T14:54:50.759" v="206"/>
          <ac:inkMkLst>
            <pc:docMk/>
            <pc:sldMk cId="2378700803" sldId="563"/>
            <ac:inkMk id="23661" creationId="{C9612645-0493-443C-9C82-A267BE047D35}"/>
          </ac:inkMkLst>
        </pc:inkChg>
        <pc:inkChg chg="del mod">
          <ac:chgData name="Sherif Khattab" userId="c83b1e15-36f3-4f46-aceb-05aac24c545e" providerId="ADAL" clId="{40561216-C3B6-4E03-B696-C2E8E46E1565}" dt="2021-03-02T14:54:50.830" v="217"/>
          <ac:inkMkLst>
            <pc:docMk/>
            <pc:sldMk cId="2378700803" sldId="563"/>
            <ac:inkMk id="23663" creationId="{1A305F40-A5CC-4159-81BE-FDAA1BBA2F6E}"/>
          </ac:inkMkLst>
        </pc:inkChg>
        <pc:inkChg chg="del mod">
          <ac:chgData name="Sherif Khattab" userId="c83b1e15-36f3-4f46-aceb-05aac24c545e" providerId="ADAL" clId="{40561216-C3B6-4E03-B696-C2E8E46E1565}" dt="2021-03-02T14:54:50.859" v="222"/>
          <ac:inkMkLst>
            <pc:docMk/>
            <pc:sldMk cId="2378700803" sldId="563"/>
            <ac:inkMk id="23664" creationId="{1ADA5D77-6340-4E01-B50B-6A36D3D89303}"/>
          </ac:inkMkLst>
        </pc:inkChg>
        <pc:inkChg chg="del mod">
          <ac:chgData name="Sherif Khattab" userId="c83b1e15-36f3-4f46-aceb-05aac24c545e" providerId="ADAL" clId="{40561216-C3B6-4E03-B696-C2E8E46E1565}" dt="2021-03-02T14:54:50.879" v="226"/>
          <ac:inkMkLst>
            <pc:docMk/>
            <pc:sldMk cId="2378700803" sldId="563"/>
            <ac:inkMk id="23665" creationId="{12E5FF45-7656-41A0-B8DD-C442FEAF547C}"/>
          </ac:inkMkLst>
        </pc:inkChg>
        <pc:inkChg chg="del mod">
          <ac:chgData name="Sherif Khattab" userId="c83b1e15-36f3-4f46-aceb-05aac24c545e" providerId="ADAL" clId="{40561216-C3B6-4E03-B696-C2E8E46E1565}" dt="2021-03-02T14:54:50.779" v="208"/>
          <ac:inkMkLst>
            <pc:docMk/>
            <pc:sldMk cId="2378700803" sldId="563"/>
            <ac:inkMk id="23666" creationId="{056077FF-F297-49EF-B3D4-BBE7B44D0D1F}"/>
          </ac:inkMkLst>
        </pc:inkChg>
        <pc:inkChg chg="del mod">
          <ac:chgData name="Sherif Khattab" userId="c83b1e15-36f3-4f46-aceb-05aac24c545e" providerId="ADAL" clId="{40561216-C3B6-4E03-B696-C2E8E46E1565}" dt="2021-03-02T14:54:50.819" v="215"/>
          <ac:inkMkLst>
            <pc:docMk/>
            <pc:sldMk cId="2378700803" sldId="563"/>
            <ac:inkMk id="23667" creationId="{E1A2A440-2E68-4E40-8F14-0F85D39BBDB7}"/>
          </ac:inkMkLst>
        </pc:inkChg>
        <pc:inkChg chg="del mod">
          <ac:chgData name="Sherif Khattab" userId="c83b1e15-36f3-4f46-aceb-05aac24c545e" providerId="ADAL" clId="{40561216-C3B6-4E03-B696-C2E8E46E1565}" dt="2021-03-02T14:54:50.773" v="207"/>
          <ac:inkMkLst>
            <pc:docMk/>
            <pc:sldMk cId="2378700803" sldId="563"/>
            <ac:inkMk id="23668" creationId="{B5D7EBA2-DD1F-48CC-90CE-7F21C1DC3392}"/>
          </ac:inkMkLst>
        </pc:inkChg>
        <pc:inkChg chg="del mod">
          <ac:chgData name="Sherif Khattab" userId="c83b1e15-36f3-4f46-aceb-05aac24c545e" providerId="ADAL" clId="{40561216-C3B6-4E03-B696-C2E8E46E1565}" dt="2021-03-02T14:54:50.863" v="223"/>
          <ac:inkMkLst>
            <pc:docMk/>
            <pc:sldMk cId="2378700803" sldId="563"/>
            <ac:inkMk id="23670" creationId="{D088E3AE-C158-4537-8CB3-EA808598AAFA}"/>
          </ac:inkMkLst>
        </pc:inkChg>
        <pc:inkChg chg="del mod">
          <ac:chgData name="Sherif Khattab" userId="c83b1e15-36f3-4f46-aceb-05aac24c545e" providerId="ADAL" clId="{40561216-C3B6-4E03-B696-C2E8E46E1565}" dt="2021-03-02T14:54:50.785" v="209"/>
          <ac:inkMkLst>
            <pc:docMk/>
            <pc:sldMk cId="2378700803" sldId="563"/>
            <ac:inkMk id="23671" creationId="{22A791CB-A7E4-4BA6-AF2C-BA61BDCB17CE}"/>
          </ac:inkMkLst>
        </pc:inkChg>
      </pc:sldChg>
      <pc:sldChg chg="delSp modSp add mod modAnim">
        <pc:chgData name="Sherif Khattab" userId="c83b1e15-36f3-4f46-aceb-05aac24c545e" providerId="ADAL" clId="{40561216-C3B6-4E03-B696-C2E8E46E1565}" dt="2021-03-02T14:59:06.248" v="654"/>
        <pc:sldMkLst>
          <pc:docMk/>
          <pc:sldMk cId="3036780415" sldId="564"/>
        </pc:sldMkLst>
        <pc:grpChg chg="mod">
          <ac:chgData name="Sherif Khattab" userId="c83b1e15-36f3-4f46-aceb-05aac24c545e" providerId="ADAL" clId="{40561216-C3B6-4E03-B696-C2E8E46E1565}" dt="2021-03-02T14:54:39.178" v="205"/>
          <ac:grpSpMkLst>
            <pc:docMk/>
            <pc:sldMk cId="3036780415" sldId="564"/>
            <ac:grpSpMk id="23672" creationId="{D3B42BF9-8198-43FC-B7E5-062D26193C4A}"/>
          </ac:grpSpMkLst>
        </pc:grpChg>
        <pc:inkChg chg="mod">
          <ac:chgData name="Sherif Khattab" userId="c83b1e15-36f3-4f46-aceb-05aac24c545e" providerId="ADAL" clId="{40561216-C3B6-4E03-B696-C2E8E46E1565}" dt="2021-03-02T14:54:39.178" v="205"/>
          <ac:inkMkLst>
            <pc:docMk/>
            <pc:sldMk cId="3036780415" sldId="564"/>
            <ac:inkMk id="3" creationId="{B0FBBC0D-35B9-448B-9D52-F9702601D9E2}"/>
          </ac:inkMkLst>
        </pc:inkChg>
        <pc:inkChg chg="mod">
          <ac:chgData name="Sherif Khattab" userId="c83b1e15-36f3-4f46-aceb-05aac24c545e" providerId="ADAL" clId="{40561216-C3B6-4E03-B696-C2E8E46E1565}" dt="2021-03-02T14:54:39.178" v="205"/>
          <ac:inkMkLst>
            <pc:docMk/>
            <pc:sldMk cId="3036780415" sldId="564"/>
            <ac:inkMk id="5" creationId="{1334F479-0557-4560-B3CA-54D487BC1692}"/>
          </ac:inkMkLst>
        </pc:inkChg>
        <pc:inkChg chg="mod">
          <ac:chgData name="Sherif Khattab" userId="c83b1e15-36f3-4f46-aceb-05aac24c545e" providerId="ADAL" clId="{40561216-C3B6-4E03-B696-C2E8E46E1565}" dt="2021-03-02T14:54:39.178" v="205"/>
          <ac:inkMkLst>
            <pc:docMk/>
            <pc:sldMk cId="3036780415" sldId="564"/>
            <ac:inkMk id="6" creationId="{C77C32EE-2731-421E-9672-5A63D6E9F538}"/>
          </ac:inkMkLst>
        </pc:inkChg>
        <pc:inkChg chg="mod">
          <ac:chgData name="Sherif Khattab" userId="c83b1e15-36f3-4f46-aceb-05aac24c545e" providerId="ADAL" clId="{40561216-C3B6-4E03-B696-C2E8E46E1565}" dt="2021-03-02T14:54:39.178" v="205"/>
          <ac:inkMkLst>
            <pc:docMk/>
            <pc:sldMk cId="3036780415" sldId="564"/>
            <ac:inkMk id="34" creationId="{76F4BB3E-F0E4-42AA-ACB1-D0A6A3746F24}"/>
          </ac:inkMkLst>
        </pc:inkChg>
        <pc:inkChg chg="mod">
          <ac:chgData name="Sherif Khattab" userId="c83b1e15-36f3-4f46-aceb-05aac24c545e" providerId="ADAL" clId="{40561216-C3B6-4E03-B696-C2E8E46E1565}" dt="2021-03-02T14:54:39.178" v="205"/>
          <ac:inkMkLst>
            <pc:docMk/>
            <pc:sldMk cId="3036780415" sldId="564"/>
            <ac:inkMk id="35" creationId="{BB1041F6-9E9F-4186-AC93-4372635DAB2B}"/>
          </ac:inkMkLst>
        </pc:inkChg>
        <pc:inkChg chg="mod">
          <ac:chgData name="Sherif Khattab" userId="c83b1e15-36f3-4f46-aceb-05aac24c545e" providerId="ADAL" clId="{40561216-C3B6-4E03-B696-C2E8E46E1565}" dt="2021-03-02T14:54:39.178" v="205"/>
          <ac:inkMkLst>
            <pc:docMk/>
            <pc:sldMk cId="3036780415" sldId="564"/>
            <ac:inkMk id="36" creationId="{FBD4DC2C-2A69-4F9C-9FD0-0A2D83A17035}"/>
          </ac:inkMkLst>
        </pc:inkChg>
        <pc:inkChg chg="mod">
          <ac:chgData name="Sherif Khattab" userId="c83b1e15-36f3-4f46-aceb-05aac24c545e" providerId="ADAL" clId="{40561216-C3B6-4E03-B696-C2E8E46E1565}" dt="2021-03-02T14:54:39.178" v="205"/>
          <ac:inkMkLst>
            <pc:docMk/>
            <pc:sldMk cId="3036780415" sldId="564"/>
            <ac:inkMk id="38" creationId="{08DD68F7-523C-4437-9949-BFD6B8B320B7}"/>
          </ac:inkMkLst>
        </pc:inkChg>
        <pc:inkChg chg="mod">
          <ac:chgData name="Sherif Khattab" userId="c83b1e15-36f3-4f46-aceb-05aac24c545e" providerId="ADAL" clId="{40561216-C3B6-4E03-B696-C2E8E46E1565}" dt="2021-03-02T14:54:39.178" v="205"/>
          <ac:inkMkLst>
            <pc:docMk/>
            <pc:sldMk cId="3036780415" sldId="564"/>
            <ac:inkMk id="39" creationId="{6B907EBB-5700-4291-BB4C-D8877DB4FFCD}"/>
          </ac:inkMkLst>
        </pc:inkChg>
        <pc:inkChg chg="mod">
          <ac:chgData name="Sherif Khattab" userId="c83b1e15-36f3-4f46-aceb-05aac24c545e" providerId="ADAL" clId="{40561216-C3B6-4E03-B696-C2E8E46E1565}" dt="2021-03-02T14:54:39.178" v="205"/>
          <ac:inkMkLst>
            <pc:docMk/>
            <pc:sldMk cId="3036780415" sldId="564"/>
            <ac:inkMk id="40" creationId="{D1405003-6795-43E1-B78F-70DFA34AAA56}"/>
          </ac:inkMkLst>
        </pc:inkChg>
        <pc:inkChg chg="mod">
          <ac:chgData name="Sherif Khattab" userId="c83b1e15-36f3-4f46-aceb-05aac24c545e" providerId="ADAL" clId="{40561216-C3B6-4E03-B696-C2E8E46E1565}" dt="2021-03-02T14:54:39.178" v="205"/>
          <ac:inkMkLst>
            <pc:docMk/>
            <pc:sldMk cId="3036780415" sldId="564"/>
            <ac:inkMk id="41" creationId="{E5C63D8D-A5A2-4ECA-9233-25A9BB4111B0}"/>
          </ac:inkMkLst>
        </pc:inkChg>
        <pc:inkChg chg="mod">
          <ac:chgData name="Sherif Khattab" userId="c83b1e15-36f3-4f46-aceb-05aac24c545e" providerId="ADAL" clId="{40561216-C3B6-4E03-B696-C2E8E46E1565}" dt="2021-03-02T14:54:39.178" v="205"/>
          <ac:inkMkLst>
            <pc:docMk/>
            <pc:sldMk cId="3036780415" sldId="564"/>
            <ac:inkMk id="42" creationId="{DA8E3D6B-1BC0-4231-B0D7-7B8A4360DECC}"/>
          </ac:inkMkLst>
        </pc:inkChg>
        <pc:inkChg chg="mod">
          <ac:chgData name="Sherif Khattab" userId="c83b1e15-36f3-4f46-aceb-05aac24c545e" providerId="ADAL" clId="{40561216-C3B6-4E03-B696-C2E8E46E1565}" dt="2021-03-02T14:54:39.178" v="205"/>
          <ac:inkMkLst>
            <pc:docMk/>
            <pc:sldMk cId="3036780415" sldId="564"/>
            <ac:inkMk id="44" creationId="{19C19232-5340-48E5-9ED6-62DEBBCE1215}"/>
          </ac:inkMkLst>
        </pc:inkChg>
        <pc:inkChg chg="mod">
          <ac:chgData name="Sherif Khattab" userId="c83b1e15-36f3-4f46-aceb-05aac24c545e" providerId="ADAL" clId="{40561216-C3B6-4E03-B696-C2E8E46E1565}" dt="2021-03-02T14:54:39.178" v="205"/>
          <ac:inkMkLst>
            <pc:docMk/>
            <pc:sldMk cId="3036780415" sldId="564"/>
            <ac:inkMk id="45" creationId="{D1B4E85F-AC34-40C2-82B7-32CDF26E2AA9}"/>
          </ac:inkMkLst>
        </pc:inkChg>
        <pc:inkChg chg="mod">
          <ac:chgData name="Sherif Khattab" userId="c83b1e15-36f3-4f46-aceb-05aac24c545e" providerId="ADAL" clId="{40561216-C3B6-4E03-B696-C2E8E46E1565}" dt="2021-03-02T14:54:39.178" v="205"/>
          <ac:inkMkLst>
            <pc:docMk/>
            <pc:sldMk cId="3036780415" sldId="564"/>
            <ac:inkMk id="46" creationId="{E6BF4D18-EC16-4386-BB86-4E44BAF7C03B}"/>
          </ac:inkMkLst>
        </pc:inkChg>
        <pc:inkChg chg="mod">
          <ac:chgData name="Sherif Khattab" userId="c83b1e15-36f3-4f46-aceb-05aac24c545e" providerId="ADAL" clId="{40561216-C3B6-4E03-B696-C2E8E46E1565}" dt="2021-03-02T14:54:39.178" v="205"/>
          <ac:inkMkLst>
            <pc:docMk/>
            <pc:sldMk cId="3036780415" sldId="564"/>
            <ac:inkMk id="47" creationId="{02569F11-2943-4F04-87BA-CA8732D937CB}"/>
          </ac:inkMkLst>
        </pc:inkChg>
        <pc:inkChg chg="mod">
          <ac:chgData name="Sherif Khattab" userId="c83b1e15-36f3-4f46-aceb-05aac24c545e" providerId="ADAL" clId="{40561216-C3B6-4E03-B696-C2E8E46E1565}" dt="2021-03-02T14:54:39.178" v="205"/>
          <ac:inkMkLst>
            <pc:docMk/>
            <pc:sldMk cId="3036780415" sldId="564"/>
            <ac:inkMk id="48" creationId="{B58E1670-F3F7-4DFE-AF3D-056FDA785310}"/>
          </ac:inkMkLst>
        </pc:inkChg>
        <pc:inkChg chg="mod">
          <ac:chgData name="Sherif Khattab" userId="c83b1e15-36f3-4f46-aceb-05aac24c545e" providerId="ADAL" clId="{40561216-C3B6-4E03-B696-C2E8E46E1565}" dt="2021-03-02T14:54:39.178" v="205"/>
          <ac:inkMkLst>
            <pc:docMk/>
            <pc:sldMk cId="3036780415" sldId="564"/>
            <ac:inkMk id="49" creationId="{19257841-2019-40BC-AD69-87A73EC0948B}"/>
          </ac:inkMkLst>
        </pc:inkChg>
        <pc:inkChg chg="mod">
          <ac:chgData name="Sherif Khattab" userId="c83b1e15-36f3-4f46-aceb-05aac24c545e" providerId="ADAL" clId="{40561216-C3B6-4E03-B696-C2E8E46E1565}" dt="2021-03-02T14:54:39.178" v="205"/>
          <ac:inkMkLst>
            <pc:docMk/>
            <pc:sldMk cId="3036780415" sldId="564"/>
            <ac:inkMk id="50" creationId="{26C81269-5964-499B-83AC-4B4F3ECF46D9}"/>
          </ac:inkMkLst>
        </pc:inkChg>
        <pc:inkChg chg="mod">
          <ac:chgData name="Sherif Khattab" userId="c83b1e15-36f3-4f46-aceb-05aac24c545e" providerId="ADAL" clId="{40561216-C3B6-4E03-B696-C2E8E46E1565}" dt="2021-03-02T14:54:39.178" v="205"/>
          <ac:inkMkLst>
            <pc:docMk/>
            <pc:sldMk cId="3036780415" sldId="564"/>
            <ac:inkMk id="51" creationId="{20368D2C-01B3-405E-89B9-A7788F5F56C4}"/>
          </ac:inkMkLst>
        </pc:inkChg>
        <pc:inkChg chg="mod">
          <ac:chgData name="Sherif Khattab" userId="c83b1e15-36f3-4f46-aceb-05aac24c545e" providerId="ADAL" clId="{40561216-C3B6-4E03-B696-C2E8E46E1565}" dt="2021-03-02T14:54:39.178" v="205"/>
          <ac:inkMkLst>
            <pc:docMk/>
            <pc:sldMk cId="3036780415" sldId="564"/>
            <ac:inkMk id="53" creationId="{4B0B24DC-2DC7-4C85-8BDA-CB5171C1850E}"/>
          </ac:inkMkLst>
        </pc:inkChg>
        <pc:inkChg chg="mod">
          <ac:chgData name="Sherif Khattab" userId="c83b1e15-36f3-4f46-aceb-05aac24c545e" providerId="ADAL" clId="{40561216-C3B6-4E03-B696-C2E8E46E1565}" dt="2021-03-02T14:54:39.178" v="205"/>
          <ac:inkMkLst>
            <pc:docMk/>
            <pc:sldMk cId="3036780415" sldId="564"/>
            <ac:inkMk id="54" creationId="{FAA76FFB-4F7B-44CF-9E3F-7D873ACD011E}"/>
          </ac:inkMkLst>
        </pc:inkChg>
        <pc:inkChg chg="mod">
          <ac:chgData name="Sherif Khattab" userId="c83b1e15-36f3-4f46-aceb-05aac24c545e" providerId="ADAL" clId="{40561216-C3B6-4E03-B696-C2E8E46E1565}" dt="2021-03-02T14:54:39.178" v="205"/>
          <ac:inkMkLst>
            <pc:docMk/>
            <pc:sldMk cId="3036780415" sldId="564"/>
            <ac:inkMk id="55" creationId="{2A509FA3-B322-44A6-A5B7-3B6A64FF271C}"/>
          </ac:inkMkLst>
        </pc:inkChg>
        <pc:inkChg chg="mod">
          <ac:chgData name="Sherif Khattab" userId="c83b1e15-36f3-4f46-aceb-05aac24c545e" providerId="ADAL" clId="{40561216-C3B6-4E03-B696-C2E8E46E1565}" dt="2021-03-02T14:54:39.178" v="205"/>
          <ac:inkMkLst>
            <pc:docMk/>
            <pc:sldMk cId="3036780415" sldId="564"/>
            <ac:inkMk id="56" creationId="{9FB1D72E-EF06-4758-9CAE-0C2AFAB761B2}"/>
          </ac:inkMkLst>
        </pc:inkChg>
        <pc:inkChg chg="mod">
          <ac:chgData name="Sherif Khattab" userId="c83b1e15-36f3-4f46-aceb-05aac24c545e" providerId="ADAL" clId="{40561216-C3B6-4E03-B696-C2E8E46E1565}" dt="2021-03-02T14:54:39.178" v="205"/>
          <ac:inkMkLst>
            <pc:docMk/>
            <pc:sldMk cId="3036780415" sldId="564"/>
            <ac:inkMk id="58" creationId="{AD54C535-8A13-4466-B936-FDE4EE0D13AB}"/>
          </ac:inkMkLst>
        </pc:inkChg>
        <pc:inkChg chg="mod">
          <ac:chgData name="Sherif Khattab" userId="c83b1e15-36f3-4f46-aceb-05aac24c545e" providerId="ADAL" clId="{40561216-C3B6-4E03-B696-C2E8E46E1565}" dt="2021-03-02T14:54:39.178" v="205"/>
          <ac:inkMkLst>
            <pc:docMk/>
            <pc:sldMk cId="3036780415" sldId="564"/>
            <ac:inkMk id="59" creationId="{8191728A-6391-4424-97E9-9D875C21CABB}"/>
          </ac:inkMkLst>
        </pc:inkChg>
        <pc:inkChg chg="mod">
          <ac:chgData name="Sherif Khattab" userId="c83b1e15-36f3-4f46-aceb-05aac24c545e" providerId="ADAL" clId="{40561216-C3B6-4E03-B696-C2E8E46E1565}" dt="2021-03-02T14:54:39.178" v="205"/>
          <ac:inkMkLst>
            <pc:docMk/>
            <pc:sldMk cId="3036780415" sldId="564"/>
            <ac:inkMk id="61" creationId="{3873DDFB-3276-4A9C-A452-0E255D449AE0}"/>
          </ac:inkMkLst>
        </pc:inkChg>
        <pc:inkChg chg="mod">
          <ac:chgData name="Sherif Khattab" userId="c83b1e15-36f3-4f46-aceb-05aac24c545e" providerId="ADAL" clId="{40561216-C3B6-4E03-B696-C2E8E46E1565}" dt="2021-03-02T14:54:39.178" v="205"/>
          <ac:inkMkLst>
            <pc:docMk/>
            <pc:sldMk cId="3036780415" sldId="564"/>
            <ac:inkMk id="62" creationId="{6CA89F45-C596-4B44-8218-2E80CDFD9AC1}"/>
          </ac:inkMkLst>
        </pc:inkChg>
        <pc:inkChg chg="mod">
          <ac:chgData name="Sherif Khattab" userId="c83b1e15-36f3-4f46-aceb-05aac24c545e" providerId="ADAL" clId="{40561216-C3B6-4E03-B696-C2E8E46E1565}" dt="2021-03-02T14:54:39.178" v="205"/>
          <ac:inkMkLst>
            <pc:docMk/>
            <pc:sldMk cId="3036780415" sldId="564"/>
            <ac:inkMk id="63" creationId="{C0DC48F3-13CB-48CD-943B-D376DED3D452}"/>
          </ac:inkMkLst>
        </pc:inkChg>
        <pc:inkChg chg="mod">
          <ac:chgData name="Sherif Khattab" userId="c83b1e15-36f3-4f46-aceb-05aac24c545e" providerId="ADAL" clId="{40561216-C3B6-4E03-B696-C2E8E46E1565}" dt="2021-03-02T14:54:39.178" v="205"/>
          <ac:inkMkLst>
            <pc:docMk/>
            <pc:sldMk cId="3036780415" sldId="564"/>
            <ac:inkMk id="23552" creationId="{AD02388C-420C-4C10-A5B7-33825C4777B5}"/>
          </ac:inkMkLst>
        </pc:inkChg>
        <pc:inkChg chg="mod">
          <ac:chgData name="Sherif Khattab" userId="c83b1e15-36f3-4f46-aceb-05aac24c545e" providerId="ADAL" clId="{40561216-C3B6-4E03-B696-C2E8E46E1565}" dt="2021-03-02T14:54:39.178" v="205"/>
          <ac:inkMkLst>
            <pc:docMk/>
            <pc:sldMk cId="3036780415" sldId="564"/>
            <ac:inkMk id="23556" creationId="{B63716A9-A45C-49C7-8CC0-3310F6B827F6}"/>
          </ac:inkMkLst>
        </pc:inkChg>
        <pc:inkChg chg="mod">
          <ac:chgData name="Sherif Khattab" userId="c83b1e15-36f3-4f46-aceb-05aac24c545e" providerId="ADAL" clId="{40561216-C3B6-4E03-B696-C2E8E46E1565}" dt="2021-03-02T14:54:39.178" v="205"/>
          <ac:inkMkLst>
            <pc:docMk/>
            <pc:sldMk cId="3036780415" sldId="564"/>
            <ac:inkMk id="23558" creationId="{12438C2F-B2BE-423F-8FB0-A8B24276FAA9}"/>
          </ac:inkMkLst>
        </pc:inkChg>
        <pc:inkChg chg="mod">
          <ac:chgData name="Sherif Khattab" userId="c83b1e15-36f3-4f46-aceb-05aac24c545e" providerId="ADAL" clId="{40561216-C3B6-4E03-B696-C2E8E46E1565}" dt="2021-03-02T14:54:39.178" v="205"/>
          <ac:inkMkLst>
            <pc:docMk/>
            <pc:sldMk cId="3036780415" sldId="564"/>
            <ac:inkMk id="23559" creationId="{63236EA0-8781-4E1D-ACC7-D2AB2BA2975A}"/>
          </ac:inkMkLst>
        </pc:inkChg>
        <pc:inkChg chg="mod">
          <ac:chgData name="Sherif Khattab" userId="c83b1e15-36f3-4f46-aceb-05aac24c545e" providerId="ADAL" clId="{40561216-C3B6-4E03-B696-C2E8E46E1565}" dt="2021-03-02T14:54:39.178" v="205"/>
          <ac:inkMkLst>
            <pc:docMk/>
            <pc:sldMk cId="3036780415" sldId="564"/>
            <ac:inkMk id="23560" creationId="{8296C127-E688-4138-8B46-A545AA74759F}"/>
          </ac:inkMkLst>
        </pc:inkChg>
        <pc:inkChg chg="mod">
          <ac:chgData name="Sherif Khattab" userId="c83b1e15-36f3-4f46-aceb-05aac24c545e" providerId="ADAL" clId="{40561216-C3B6-4E03-B696-C2E8E46E1565}" dt="2021-03-02T14:54:39.178" v="205"/>
          <ac:inkMkLst>
            <pc:docMk/>
            <pc:sldMk cId="3036780415" sldId="564"/>
            <ac:inkMk id="23561" creationId="{27B15F83-7325-42D6-B559-2D057C3A0C3F}"/>
          </ac:inkMkLst>
        </pc:inkChg>
        <pc:inkChg chg="mod">
          <ac:chgData name="Sherif Khattab" userId="c83b1e15-36f3-4f46-aceb-05aac24c545e" providerId="ADAL" clId="{40561216-C3B6-4E03-B696-C2E8E46E1565}" dt="2021-03-02T14:54:39.178" v="205"/>
          <ac:inkMkLst>
            <pc:docMk/>
            <pc:sldMk cId="3036780415" sldId="564"/>
            <ac:inkMk id="23562" creationId="{41609FE5-F416-4C74-A5D0-5EFA0CF8EF70}"/>
          </ac:inkMkLst>
        </pc:inkChg>
        <pc:inkChg chg="mod">
          <ac:chgData name="Sherif Khattab" userId="c83b1e15-36f3-4f46-aceb-05aac24c545e" providerId="ADAL" clId="{40561216-C3B6-4E03-B696-C2E8E46E1565}" dt="2021-03-02T14:54:39.178" v="205"/>
          <ac:inkMkLst>
            <pc:docMk/>
            <pc:sldMk cId="3036780415" sldId="564"/>
            <ac:inkMk id="23564" creationId="{0479C8AE-E53D-4F3D-9A1F-0B3B4EF8E437}"/>
          </ac:inkMkLst>
        </pc:inkChg>
        <pc:inkChg chg="mod">
          <ac:chgData name="Sherif Khattab" userId="c83b1e15-36f3-4f46-aceb-05aac24c545e" providerId="ADAL" clId="{40561216-C3B6-4E03-B696-C2E8E46E1565}" dt="2021-03-02T14:54:39.178" v="205"/>
          <ac:inkMkLst>
            <pc:docMk/>
            <pc:sldMk cId="3036780415" sldId="564"/>
            <ac:inkMk id="23565" creationId="{7EA1AC65-0991-4EAD-9289-5B6967D4C6A4}"/>
          </ac:inkMkLst>
        </pc:inkChg>
        <pc:inkChg chg="mod">
          <ac:chgData name="Sherif Khattab" userId="c83b1e15-36f3-4f46-aceb-05aac24c545e" providerId="ADAL" clId="{40561216-C3B6-4E03-B696-C2E8E46E1565}" dt="2021-03-02T14:54:39.178" v="205"/>
          <ac:inkMkLst>
            <pc:docMk/>
            <pc:sldMk cId="3036780415" sldId="564"/>
            <ac:inkMk id="23567" creationId="{B964468F-11D4-4449-BD5D-D276B04321BD}"/>
          </ac:inkMkLst>
        </pc:inkChg>
        <pc:inkChg chg="mod">
          <ac:chgData name="Sherif Khattab" userId="c83b1e15-36f3-4f46-aceb-05aac24c545e" providerId="ADAL" clId="{40561216-C3B6-4E03-B696-C2E8E46E1565}" dt="2021-03-02T14:54:39.178" v="205"/>
          <ac:inkMkLst>
            <pc:docMk/>
            <pc:sldMk cId="3036780415" sldId="564"/>
            <ac:inkMk id="23568" creationId="{B0D8423F-0857-4468-8FB1-850C348CC062}"/>
          </ac:inkMkLst>
        </pc:inkChg>
        <pc:inkChg chg="mod">
          <ac:chgData name="Sherif Khattab" userId="c83b1e15-36f3-4f46-aceb-05aac24c545e" providerId="ADAL" clId="{40561216-C3B6-4E03-B696-C2E8E46E1565}" dt="2021-03-02T14:54:39.178" v="205"/>
          <ac:inkMkLst>
            <pc:docMk/>
            <pc:sldMk cId="3036780415" sldId="564"/>
            <ac:inkMk id="23569" creationId="{E089F2E3-45EA-486B-A260-E766EB2A0258}"/>
          </ac:inkMkLst>
        </pc:inkChg>
        <pc:inkChg chg="mod">
          <ac:chgData name="Sherif Khattab" userId="c83b1e15-36f3-4f46-aceb-05aac24c545e" providerId="ADAL" clId="{40561216-C3B6-4E03-B696-C2E8E46E1565}" dt="2021-03-02T14:54:39.178" v="205"/>
          <ac:inkMkLst>
            <pc:docMk/>
            <pc:sldMk cId="3036780415" sldId="564"/>
            <ac:inkMk id="23570" creationId="{C315644A-BBCC-4823-9005-14F1A7FDE1C2}"/>
          </ac:inkMkLst>
        </pc:inkChg>
        <pc:inkChg chg="mod">
          <ac:chgData name="Sherif Khattab" userId="c83b1e15-36f3-4f46-aceb-05aac24c545e" providerId="ADAL" clId="{40561216-C3B6-4E03-B696-C2E8E46E1565}" dt="2021-03-02T14:54:39.178" v="205"/>
          <ac:inkMkLst>
            <pc:docMk/>
            <pc:sldMk cId="3036780415" sldId="564"/>
            <ac:inkMk id="23571" creationId="{4A65A549-A8AD-4542-8C89-6269FF5866D1}"/>
          </ac:inkMkLst>
        </pc:inkChg>
        <pc:inkChg chg="mod">
          <ac:chgData name="Sherif Khattab" userId="c83b1e15-36f3-4f46-aceb-05aac24c545e" providerId="ADAL" clId="{40561216-C3B6-4E03-B696-C2E8E46E1565}" dt="2021-03-02T14:54:39.178" v="205"/>
          <ac:inkMkLst>
            <pc:docMk/>
            <pc:sldMk cId="3036780415" sldId="564"/>
            <ac:inkMk id="23572" creationId="{B9C4A1FB-67E2-4BED-9908-CDD670C3D085}"/>
          </ac:inkMkLst>
        </pc:inkChg>
        <pc:inkChg chg="mod">
          <ac:chgData name="Sherif Khattab" userId="c83b1e15-36f3-4f46-aceb-05aac24c545e" providerId="ADAL" clId="{40561216-C3B6-4E03-B696-C2E8E46E1565}" dt="2021-03-02T14:54:39.178" v="205"/>
          <ac:inkMkLst>
            <pc:docMk/>
            <pc:sldMk cId="3036780415" sldId="564"/>
            <ac:inkMk id="23574" creationId="{5080E0A9-56D7-4D4F-A195-E284339CA129}"/>
          </ac:inkMkLst>
        </pc:inkChg>
        <pc:inkChg chg="mod">
          <ac:chgData name="Sherif Khattab" userId="c83b1e15-36f3-4f46-aceb-05aac24c545e" providerId="ADAL" clId="{40561216-C3B6-4E03-B696-C2E8E46E1565}" dt="2021-03-02T14:54:39.178" v="205"/>
          <ac:inkMkLst>
            <pc:docMk/>
            <pc:sldMk cId="3036780415" sldId="564"/>
            <ac:inkMk id="23576" creationId="{D0BE1369-00A5-44C7-8452-53D1B39882EE}"/>
          </ac:inkMkLst>
        </pc:inkChg>
        <pc:inkChg chg="mod">
          <ac:chgData name="Sherif Khattab" userId="c83b1e15-36f3-4f46-aceb-05aac24c545e" providerId="ADAL" clId="{40561216-C3B6-4E03-B696-C2E8E46E1565}" dt="2021-03-02T14:54:39.178" v="205"/>
          <ac:inkMkLst>
            <pc:docMk/>
            <pc:sldMk cId="3036780415" sldId="564"/>
            <ac:inkMk id="23577" creationId="{43BAB690-6EB8-4D2F-9260-3E735FEB4B2D}"/>
          </ac:inkMkLst>
        </pc:inkChg>
        <pc:inkChg chg="mod">
          <ac:chgData name="Sherif Khattab" userId="c83b1e15-36f3-4f46-aceb-05aac24c545e" providerId="ADAL" clId="{40561216-C3B6-4E03-B696-C2E8E46E1565}" dt="2021-03-02T14:54:39.178" v="205"/>
          <ac:inkMkLst>
            <pc:docMk/>
            <pc:sldMk cId="3036780415" sldId="564"/>
            <ac:inkMk id="23578" creationId="{83315C3A-A95B-42AC-9D6D-979EB8D173B6}"/>
          </ac:inkMkLst>
        </pc:inkChg>
        <pc:inkChg chg="mod">
          <ac:chgData name="Sherif Khattab" userId="c83b1e15-36f3-4f46-aceb-05aac24c545e" providerId="ADAL" clId="{40561216-C3B6-4E03-B696-C2E8E46E1565}" dt="2021-03-02T14:54:39.178" v="205"/>
          <ac:inkMkLst>
            <pc:docMk/>
            <pc:sldMk cId="3036780415" sldId="564"/>
            <ac:inkMk id="23579" creationId="{E04171F8-E595-4689-B13C-72E0E4EF4978}"/>
          </ac:inkMkLst>
        </pc:inkChg>
        <pc:inkChg chg="mod">
          <ac:chgData name="Sherif Khattab" userId="c83b1e15-36f3-4f46-aceb-05aac24c545e" providerId="ADAL" clId="{40561216-C3B6-4E03-B696-C2E8E46E1565}" dt="2021-03-02T14:54:39.178" v="205"/>
          <ac:inkMkLst>
            <pc:docMk/>
            <pc:sldMk cId="3036780415" sldId="564"/>
            <ac:inkMk id="23580" creationId="{E8FD612D-4AE1-407E-90A1-CE8B0F7F65A7}"/>
          </ac:inkMkLst>
        </pc:inkChg>
        <pc:inkChg chg="mod">
          <ac:chgData name="Sherif Khattab" userId="c83b1e15-36f3-4f46-aceb-05aac24c545e" providerId="ADAL" clId="{40561216-C3B6-4E03-B696-C2E8E46E1565}" dt="2021-03-02T14:54:39.178" v="205"/>
          <ac:inkMkLst>
            <pc:docMk/>
            <pc:sldMk cId="3036780415" sldId="564"/>
            <ac:inkMk id="23581" creationId="{C8D3D5B6-B190-475B-BF38-91CC60C733FE}"/>
          </ac:inkMkLst>
        </pc:inkChg>
        <pc:inkChg chg="mod">
          <ac:chgData name="Sherif Khattab" userId="c83b1e15-36f3-4f46-aceb-05aac24c545e" providerId="ADAL" clId="{40561216-C3B6-4E03-B696-C2E8E46E1565}" dt="2021-03-02T14:54:39.178" v="205"/>
          <ac:inkMkLst>
            <pc:docMk/>
            <pc:sldMk cId="3036780415" sldId="564"/>
            <ac:inkMk id="23583" creationId="{EC8BF6A4-0F25-47DF-8764-D97275EAA475}"/>
          </ac:inkMkLst>
        </pc:inkChg>
        <pc:inkChg chg="mod">
          <ac:chgData name="Sherif Khattab" userId="c83b1e15-36f3-4f46-aceb-05aac24c545e" providerId="ADAL" clId="{40561216-C3B6-4E03-B696-C2E8E46E1565}" dt="2021-03-02T14:54:39.178" v="205"/>
          <ac:inkMkLst>
            <pc:docMk/>
            <pc:sldMk cId="3036780415" sldId="564"/>
            <ac:inkMk id="23584" creationId="{57D69971-0B46-4623-8A6B-3B3C85BCFF69}"/>
          </ac:inkMkLst>
        </pc:inkChg>
        <pc:inkChg chg="mod">
          <ac:chgData name="Sherif Khattab" userId="c83b1e15-36f3-4f46-aceb-05aac24c545e" providerId="ADAL" clId="{40561216-C3B6-4E03-B696-C2E8E46E1565}" dt="2021-03-02T14:54:39.178" v="205"/>
          <ac:inkMkLst>
            <pc:docMk/>
            <pc:sldMk cId="3036780415" sldId="564"/>
            <ac:inkMk id="23585" creationId="{F8FC187E-9EB1-4A50-98B4-087073282546}"/>
          </ac:inkMkLst>
        </pc:inkChg>
        <pc:inkChg chg="mod">
          <ac:chgData name="Sherif Khattab" userId="c83b1e15-36f3-4f46-aceb-05aac24c545e" providerId="ADAL" clId="{40561216-C3B6-4E03-B696-C2E8E46E1565}" dt="2021-03-02T14:54:39.178" v="205"/>
          <ac:inkMkLst>
            <pc:docMk/>
            <pc:sldMk cId="3036780415" sldId="564"/>
            <ac:inkMk id="23586" creationId="{1AFE1D24-554E-45CD-A400-2E8FC12D5A0D}"/>
          </ac:inkMkLst>
        </pc:inkChg>
        <pc:inkChg chg="mod">
          <ac:chgData name="Sherif Khattab" userId="c83b1e15-36f3-4f46-aceb-05aac24c545e" providerId="ADAL" clId="{40561216-C3B6-4E03-B696-C2E8E46E1565}" dt="2021-03-02T14:54:39.178" v="205"/>
          <ac:inkMkLst>
            <pc:docMk/>
            <pc:sldMk cId="3036780415" sldId="564"/>
            <ac:inkMk id="23587" creationId="{FE9728E1-CAAA-43DC-B604-C9D45BF1646D}"/>
          </ac:inkMkLst>
        </pc:inkChg>
        <pc:inkChg chg="mod">
          <ac:chgData name="Sherif Khattab" userId="c83b1e15-36f3-4f46-aceb-05aac24c545e" providerId="ADAL" clId="{40561216-C3B6-4E03-B696-C2E8E46E1565}" dt="2021-03-02T14:54:39.178" v="205"/>
          <ac:inkMkLst>
            <pc:docMk/>
            <pc:sldMk cId="3036780415" sldId="564"/>
            <ac:inkMk id="23589" creationId="{0A0BC15D-6427-44BD-B8C5-2F74D103D233}"/>
          </ac:inkMkLst>
        </pc:inkChg>
        <pc:inkChg chg="mod">
          <ac:chgData name="Sherif Khattab" userId="c83b1e15-36f3-4f46-aceb-05aac24c545e" providerId="ADAL" clId="{40561216-C3B6-4E03-B696-C2E8E46E1565}" dt="2021-03-02T14:54:39.178" v="205"/>
          <ac:inkMkLst>
            <pc:docMk/>
            <pc:sldMk cId="3036780415" sldId="564"/>
            <ac:inkMk id="23590" creationId="{761307AF-16E1-4780-B3AC-E42AB02AF571}"/>
          </ac:inkMkLst>
        </pc:inkChg>
        <pc:inkChg chg="mod">
          <ac:chgData name="Sherif Khattab" userId="c83b1e15-36f3-4f46-aceb-05aac24c545e" providerId="ADAL" clId="{40561216-C3B6-4E03-B696-C2E8E46E1565}" dt="2021-03-02T14:54:39.178" v="205"/>
          <ac:inkMkLst>
            <pc:docMk/>
            <pc:sldMk cId="3036780415" sldId="564"/>
            <ac:inkMk id="23591" creationId="{800D8CDC-FCE4-4FC1-B795-A774356CBB49}"/>
          </ac:inkMkLst>
        </pc:inkChg>
        <pc:inkChg chg="mod">
          <ac:chgData name="Sherif Khattab" userId="c83b1e15-36f3-4f46-aceb-05aac24c545e" providerId="ADAL" clId="{40561216-C3B6-4E03-B696-C2E8E46E1565}" dt="2021-03-02T14:54:39.178" v="205"/>
          <ac:inkMkLst>
            <pc:docMk/>
            <pc:sldMk cId="3036780415" sldId="564"/>
            <ac:inkMk id="23593" creationId="{F6F54656-A8DD-4BC4-B253-D21DE17A2BDA}"/>
          </ac:inkMkLst>
        </pc:inkChg>
        <pc:inkChg chg="mod">
          <ac:chgData name="Sherif Khattab" userId="c83b1e15-36f3-4f46-aceb-05aac24c545e" providerId="ADAL" clId="{40561216-C3B6-4E03-B696-C2E8E46E1565}" dt="2021-03-02T14:54:39.178" v="205"/>
          <ac:inkMkLst>
            <pc:docMk/>
            <pc:sldMk cId="3036780415" sldId="564"/>
            <ac:inkMk id="23594" creationId="{78465BA3-A56F-46C3-84B4-E748C9D8C4F7}"/>
          </ac:inkMkLst>
        </pc:inkChg>
        <pc:inkChg chg="mod">
          <ac:chgData name="Sherif Khattab" userId="c83b1e15-36f3-4f46-aceb-05aac24c545e" providerId="ADAL" clId="{40561216-C3B6-4E03-B696-C2E8E46E1565}" dt="2021-03-02T14:54:39.178" v="205"/>
          <ac:inkMkLst>
            <pc:docMk/>
            <pc:sldMk cId="3036780415" sldId="564"/>
            <ac:inkMk id="23595" creationId="{3413CC97-C44F-4613-A28F-BFAE2FF5B565}"/>
          </ac:inkMkLst>
        </pc:inkChg>
        <pc:inkChg chg="mod">
          <ac:chgData name="Sherif Khattab" userId="c83b1e15-36f3-4f46-aceb-05aac24c545e" providerId="ADAL" clId="{40561216-C3B6-4E03-B696-C2E8E46E1565}" dt="2021-03-02T14:54:39.178" v="205"/>
          <ac:inkMkLst>
            <pc:docMk/>
            <pc:sldMk cId="3036780415" sldId="564"/>
            <ac:inkMk id="23596" creationId="{000CE992-2847-4DC1-8887-BD414802BB14}"/>
          </ac:inkMkLst>
        </pc:inkChg>
        <pc:inkChg chg="mod">
          <ac:chgData name="Sherif Khattab" userId="c83b1e15-36f3-4f46-aceb-05aac24c545e" providerId="ADAL" clId="{40561216-C3B6-4E03-B696-C2E8E46E1565}" dt="2021-03-02T14:54:39.178" v="205"/>
          <ac:inkMkLst>
            <pc:docMk/>
            <pc:sldMk cId="3036780415" sldId="564"/>
            <ac:inkMk id="23597" creationId="{CD3FC1F9-0F83-44E8-9E65-5863FD267F26}"/>
          </ac:inkMkLst>
        </pc:inkChg>
        <pc:inkChg chg="mod">
          <ac:chgData name="Sherif Khattab" userId="c83b1e15-36f3-4f46-aceb-05aac24c545e" providerId="ADAL" clId="{40561216-C3B6-4E03-B696-C2E8E46E1565}" dt="2021-03-02T14:54:39.178" v="205"/>
          <ac:inkMkLst>
            <pc:docMk/>
            <pc:sldMk cId="3036780415" sldId="564"/>
            <ac:inkMk id="23598" creationId="{B74EE29C-272C-451D-824C-389F652DD6AC}"/>
          </ac:inkMkLst>
        </pc:inkChg>
        <pc:inkChg chg="mod">
          <ac:chgData name="Sherif Khattab" userId="c83b1e15-36f3-4f46-aceb-05aac24c545e" providerId="ADAL" clId="{40561216-C3B6-4E03-B696-C2E8E46E1565}" dt="2021-03-02T14:54:39.178" v="205"/>
          <ac:inkMkLst>
            <pc:docMk/>
            <pc:sldMk cId="3036780415" sldId="564"/>
            <ac:inkMk id="23599" creationId="{C42E0A56-A1DA-4DCB-B2B6-5DACFFE47D84}"/>
          </ac:inkMkLst>
        </pc:inkChg>
        <pc:inkChg chg="mod">
          <ac:chgData name="Sherif Khattab" userId="c83b1e15-36f3-4f46-aceb-05aac24c545e" providerId="ADAL" clId="{40561216-C3B6-4E03-B696-C2E8E46E1565}" dt="2021-03-02T14:54:39.178" v="205"/>
          <ac:inkMkLst>
            <pc:docMk/>
            <pc:sldMk cId="3036780415" sldId="564"/>
            <ac:inkMk id="23601" creationId="{4600B491-531D-4F6E-984B-B178D34304DB}"/>
          </ac:inkMkLst>
        </pc:inkChg>
        <pc:inkChg chg="mod">
          <ac:chgData name="Sherif Khattab" userId="c83b1e15-36f3-4f46-aceb-05aac24c545e" providerId="ADAL" clId="{40561216-C3B6-4E03-B696-C2E8E46E1565}" dt="2021-03-02T14:54:39.178" v="205"/>
          <ac:inkMkLst>
            <pc:docMk/>
            <pc:sldMk cId="3036780415" sldId="564"/>
            <ac:inkMk id="23602" creationId="{8590EC06-81B8-4E62-AD56-2D9C619CB4E8}"/>
          </ac:inkMkLst>
        </pc:inkChg>
        <pc:inkChg chg="mod">
          <ac:chgData name="Sherif Khattab" userId="c83b1e15-36f3-4f46-aceb-05aac24c545e" providerId="ADAL" clId="{40561216-C3B6-4E03-B696-C2E8E46E1565}" dt="2021-03-02T14:54:39.178" v="205"/>
          <ac:inkMkLst>
            <pc:docMk/>
            <pc:sldMk cId="3036780415" sldId="564"/>
            <ac:inkMk id="23603" creationId="{03F7B552-AE73-4E25-8F31-904011C9E0C4}"/>
          </ac:inkMkLst>
        </pc:inkChg>
        <pc:inkChg chg="mod">
          <ac:chgData name="Sherif Khattab" userId="c83b1e15-36f3-4f46-aceb-05aac24c545e" providerId="ADAL" clId="{40561216-C3B6-4E03-B696-C2E8E46E1565}" dt="2021-03-02T14:54:39.178" v="205"/>
          <ac:inkMkLst>
            <pc:docMk/>
            <pc:sldMk cId="3036780415" sldId="564"/>
            <ac:inkMk id="23604" creationId="{3FC31064-F965-406B-A00C-AB8E71B83EEB}"/>
          </ac:inkMkLst>
        </pc:inkChg>
        <pc:inkChg chg="mod">
          <ac:chgData name="Sherif Khattab" userId="c83b1e15-36f3-4f46-aceb-05aac24c545e" providerId="ADAL" clId="{40561216-C3B6-4E03-B696-C2E8E46E1565}" dt="2021-03-02T14:54:39.178" v="205"/>
          <ac:inkMkLst>
            <pc:docMk/>
            <pc:sldMk cId="3036780415" sldId="564"/>
            <ac:inkMk id="23605" creationId="{BA80DF44-2335-4B14-BC94-240A38AC9B9A}"/>
          </ac:inkMkLst>
        </pc:inkChg>
        <pc:inkChg chg="mod">
          <ac:chgData name="Sherif Khattab" userId="c83b1e15-36f3-4f46-aceb-05aac24c545e" providerId="ADAL" clId="{40561216-C3B6-4E03-B696-C2E8E46E1565}" dt="2021-03-02T14:54:39.178" v="205"/>
          <ac:inkMkLst>
            <pc:docMk/>
            <pc:sldMk cId="3036780415" sldId="564"/>
            <ac:inkMk id="23606" creationId="{7177B574-128A-4148-8516-BF3A12E8EF37}"/>
          </ac:inkMkLst>
        </pc:inkChg>
        <pc:inkChg chg="mod">
          <ac:chgData name="Sherif Khattab" userId="c83b1e15-36f3-4f46-aceb-05aac24c545e" providerId="ADAL" clId="{40561216-C3B6-4E03-B696-C2E8E46E1565}" dt="2021-03-02T14:54:39.178" v="205"/>
          <ac:inkMkLst>
            <pc:docMk/>
            <pc:sldMk cId="3036780415" sldId="564"/>
            <ac:inkMk id="23608" creationId="{BA6A7D11-EF81-45BF-AA2C-83A7517795B6}"/>
          </ac:inkMkLst>
        </pc:inkChg>
        <pc:inkChg chg="mod">
          <ac:chgData name="Sherif Khattab" userId="c83b1e15-36f3-4f46-aceb-05aac24c545e" providerId="ADAL" clId="{40561216-C3B6-4E03-B696-C2E8E46E1565}" dt="2021-03-02T14:54:39.178" v="205"/>
          <ac:inkMkLst>
            <pc:docMk/>
            <pc:sldMk cId="3036780415" sldId="564"/>
            <ac:inkMk id="23609" creationId="{F2CCC1AD-B6A2-4AE2-B407-C08CF6614221}"/>
          </ac:inkMkLst>
        </pc:inkChg>
        <pc:inkChg chg="mod">
          <ac:chgData name="Sherif Khattab" userId="c83b1e15-36f3-4f46-aceb-05aac24c545e" providerId="ADAL" clId="{40561216-C3B6-4E03-B696-C2E8E46E1565}" dt="2021-03-02T14:54:39.178" v="205"/>
          <ac:inkMkLst>
            <pc:docMk/>
            <pc:sldMk cId="3036780415" sldId="564"/>
            <ac:inkMk id="23610" creationId="{3E34209D-E281-4CD5-914A-A4533596149C}"/>
          </ac:inkMkLst>
        </pc:inkChg>
        <pc:inkChg chg="mod">
          <ac:chgData name="Sherif Khattab" userId="c83b1e15-36f3-4f46-aceb-05aac24c545e" providerId="ADAL" clId="{40561216-C3B6-4E03-B696-C2E8E46E1565}" dt="2021-03-02T14:54:39.178" v="205"/>
          <ac:inkMkLst>
            <pc:docMk/>
            <pc:sldMk cId="3036780415" sldId="564"/>
            <ac:inkMk id="23611" creationId="{B7A2D2D7-D75E-428C-95C6-00440C5C943D}"/>
          </ac:inkMkLst>
        </pc:inkChg>
        <pc:inkChg chg="mod">
          <ac:chgData name="Sherif Khattab" userId="c83b1e15-36f3-4f46-aceb-05aac24c545e" providerId="ADAL" clId="{40561216-C3B6-4E03-B696-C2E8E46E1565}" dt="2021-03-02T14:54:39.178" v="205"/>
          <ac:inkMkLst>
            <pc:docMk/>
            <pc:sldMk cId="3036780415" sldId="564"/>
            <ac:inkMk id="23612" creationId="{26AF0E91-A159-4BC6-BCB4-C91EF1ED0ED6}"/>
          </ac:inkMkLst>
        </pc:inkChg>
        <pc:inkChg chg="mod">
          <ac:chgData name="Sherif Khattab" userId="c83b1e15-36f3-4f46-aceb-05aac24c545e" providerId="ADAL" clId="{40561216-C3B6-4E03-B696-C2E8E46E1565}" dt="2021-03-02T14:54:39.178" v="205"/>
          <ac:inkMkLst>
            <pc:docMk/>
            <pc:sldMk cId="3036780415" sldId="564"/>
            <ac:inkMk id="23613" creationId="{2469BD39-75EF-494D-8C4E-A483A92377E7}"/>
          </ac:inkMkLst>
        </pc:inkChg>
        <pc:inkChg chg="mod">
          <ac:chgData name="Sherif Khattab" userId="c83b1e15-36f3-4f46-aceb-05aac24c545e" providerId="ADAL" clId="{40561216-C3B6-4E03-B696-C2E8E46E1565}" dt="2021-03-02T14:54:39.178" v="205"/>
          <ac:inkMkLst>
            <pc:docMk/>
            <pc:sldMk cId="3036780415" sldId="564"/>
            <ac:inkMk id="23614" creationId="{E97D3BC2-502B-4A90-8A64-126AA52F761D}"/>
          </ac:inkMkLst>
        </pc:inkChg>
        <pc:inkChg chg="mod">
          <ac:chgData name="Sherif Khattab" userId="c83b1e15-36f3-4f46-aceb-05aac24c545e" providerId="ADAL" clId="{40561216-C3B6-4E03-B696-C2E8E46E1565}" dt="2021-03-02T14:54:39.178" v="205"/>
          <ac:inkMkLst>
            <pc:docMk/>
            <pc:sldMk cId="3036780415" sldId="564"/>
            <ac:inkMk id="23615" creationId="{2B0D0797-9EEE-4D91-AF8D-E8FBFB4E297B}"/>
          </ac:inkMkLst>
        </pc:inkChg>
        <pc:inkChg chg="mod">
          <ac:chgData name="Sherif Khattab" userId="c83b1e15-36f3-4f46-aceb-05aac24c545e" providerId="ADAL" clId="{40561216-C3B6-4E03-B696-C2E8E46E1565}" dt="2021-03-02T14:54:39.178" v="205"/>
          <ac:inkMkLst>
            <pc:docMk/>
            <pc:sldMk cId="3036780415" sldId="564"/>
            <ac:inkMk id="23616" creationId="{86AA7C6B-FD04-47DE-BE82-A904A93543C0}"/>
          </ac:inkMkLst>
        </pc:inkChg>
        <pc:inkChg chg="mod">
          <ac:chgData name="Sherif Khattab" userId="c83b1e15-36f3-4f46-aceb-05aac24c545e" providerId="ADAL" clId="{40561216-C3B6-4E03-B696-C2E8E46E1565}" dt="2021-03-02T14:54:39.178" v="205"/>
          <ac:inkMkLst>
            <pc:docMk/>
            <pc:sldMk cId="3036780415" sldId="564"/>
            <ac:inkMk id="23618" creationId="{7885FCFD-9E51-4798-937D-FC677012C7A3}"/>
          </ac:inkMkLst>
        </pc:inkChg>
        <pc:inkChg chg="mod">
          <ac:chgData name="Sherif Khattab" userId="c83b1e15-36f3-4f46-aceb-05aac24c545e" providerId="ADAL" clId="{40561216-C3B6-4E03-B696-C2E8E46E1565}" dt="2021-03-02T14:54:39.178" v="205"/>
          <ac:inkMkLst>
            <pc:docMk/>
            <pc:sldMk cId="3036780415" sldId="564"/>
            <ac:inkMk id="23619" creationId="{79D41083-0D19-4C14-82F6-CD13C5D9C693}"/>
          </ac:inkMkLst>
        </pc:inkChg>
        <pc:inkChg chg="mod">
          <ac:chgData name="Sherif Khattab" userId="c83b1e15-36f3-4f46-aceb-05aac24c545e" providerId="ADAL" clId="{40561216-C3B6-4E03-B696-C2E8E46E1565}" dt="2021-03-02T14:54:39.178" v="205"/>
          <ac:inkMkLst>
            <pc:docMk/>
            <pc:sldMk cId="3036780415" sldId="564"/>
            <ac:inkMk id="23620" creationId="{24B119B8-5039-4266-AC48-9D21FCF3E307}"/>
          </ac:inkMkLst>
        </pc:inkChg>
        <pc:inkChg chg="mod">
          <ac:chgData name="Sherif Khattab" userId="c83b1e15-36f3-4f46-aceb-05aac24c545e" providerId="ADAL" clId="{40561216-C3B6-4E03-B696-C2E8E46E1565}" dt="2021-03-02T14:54:39.178" v="205"/>
          <ac:inkMkLst>
            <pc:docMk/>
            <pc:sldMk cId="3036780415" sldId="564"/>
            <ac:inkMk id="23621" creationId="{6D7BD5D4-E73B-43DC-80EE-EB90A1C33750}"/>
          </ac:inkMkLst>
        </pc:inkChg>
        <pc:inkChg chg="mod">
          <ac:chgData name="Sherif Khattab" userId="c83b1e15-36f3-4f46-aceb-05aac24c545e" providerId="ADAL" clId="{40561216-C3B6-4E03-B696-C2E8E46E1565}" dt="2021-03-02T14:54:39.178" v="205"/>
          <ac:inkMkLst>
            <pc:docMk/>
            <pc:sldMk cId="3036780415" sldId="564"/>
            <ac:inkMk id="23622" creationId="{4D4EAF63-EE39-4E18-9659-6169D13CA5C8}"/>
          </ac:inkMkLst>
        </pc:inkChg>
        <pc:inkChg chg="mod">
          <ac:chgData name="Sherif Khattab" userId="c83b1e15-36f3-4f46-aceb-05aac24c545e" providerId="ADAL" clId="{40561216-C3B6-4E03-B696-C2E8E46E1565}" dt="2021-03-02T14:54:39.178" v="205"/>
          <ac:inkMkLst>
            <pc:docMk/>
            <pc:sldMk cId="3036780415" sldId="564"/>
            <ac:inkMk id="23624" creationId="{D419C405-99F4-4F0D-9F98-C40C001FA051}"/>
          </ac:inkMkLst>
        </pc:inkChg>
        <pc:inkChg chg="mod">
          <ac:chgData name="Sherif Khattab" userId="c83b1e15-36f3-4f46-aceb-05aac24c545e" providerId="ADAL" clId="{40561216-C3B6-4E03-B696-C2E8E46E1565}" dt="2021-03-02T14:54:39.178" v="205"/>
          <ac:inkMkLst>
            <pc:docMk/>
            <pc:sldMk cId="3036780415" sldId="564"/>
            <ac:inkMk id="23625" creationId="{A9DB4019-7694-44E2-A1C8-EF5452E86B18}"/>
          </ac:inkMkLst>
        </pc:inkChg>
        <pc:inkChg chg="mod">
          <ac:chgData name="Sherif Khattab" userId="c83b1e15-36f3-4f46-aceb-05aac24c545e" providerId="ADAL" clId="{40561216-C3B6-4E03-B696-C2E8E46E1565}" dt="2021-03-02T14:54:39.178" v="205"/>
          <ac:inkMkLst>
            <pc:docMk/>
            <pc:sldMk cId="3036780415" sldId="564"/>
            <ac:inkMk id="23626" creationId="{C04CDA8C-2567-4A9F-8A27-EB6631A00C21}"/>
          </ac:inkMkLst>
        </pc:inkChg>
        <pc:inkChg chg="mod">
          <ac:chgData name="Sherif Khattab" userId="c83b1e15-36f3-4f46-aceb-05aac24c545e" providerId="ADAL" clId="{40561216-C3B6-4E03-B696-C2E8E46E1565}" dt="2021-03-02T14:54:39.178" v="205"/>
          <ac:inkMkLst>
            <pc:docMk/>
            <pc:sldMk cId="3036780415" sldId="564"/>
            <ac:inkMk id="23628" creationId="{824341E5-890B-407F-B1BE-9B78A2A9E2B4}"/>
          </ac:inkMkLst>
        </pc:inkChg>
        <pc:inkChg chg="mod">
          <ac:chgData name="Sherif Khattab" userId="c83b1e15-36f3-4f46-aceb-05aac24c545e" providerId="ADAL" clId="{40561216-C3B6-4E03-B696-C2E8E46E1565}" dt="2021-03-02T14:54:39.178" v="205"/>
          <ac:inkMkLst>
            <pc:docMk/>
            <pc:sldMk cId="3036780415" sldId="564"/>
            <ac:inkMk id="23629" creationId="{8BE513DE-0C6E-47B3-9970-4D0D1E305B21}"/>
          </ac:inkMkLst>
        </pc:inkChg>
        <pc:inkChg chg="mod">
          <ac:chgData name="Sherif Khattab" userId="c83b1e15-36f3-4f46-aceb-05aac24c545e" providerId="ADAL" clId="{40561216-C3B6-4E03-B696-C2E8E46E1565}" dt="2021-03-02T14:54:39.178" v="205"/>
          <ac:inkMkLst>
            <pc:docMk/>
            <pc:sldMk cId="3036780415" sldId="564"/>
            <ac:inkMk id="23630" creationId="{EC82A30E-FFDC-47C5-87E3-9388A7B5B046}"/>
          </ac:inkMkLst>
        </pc:inkChg>
        <pc:inkChg chg="mod">
          <ac:chgData name="Sherif Khattab" userId="c83b1e15-36f3-4f46-aceb-05aac24c545e" providerId="ADAL" clId="{40561216-C3B6-4E03-B696-C2E8E46E1565}" dt="2021-03-02T14:54:39.178" v="205"/>
          <ac:inkMkLst>
            <pc:docMk/>
            <pc:sldMk cId="3036780415" sldId="564"/>
            <ac:inkMk id="23631" creationId="{0FE3A3DE-45F3-469A-980B-10731851D126}"/>
          </ac:inkMkLst>
        </pc:inkChg>
        <pc:inkChg chg="mod">
          <ac:chgData name="Sherif Khattab" userId="c83b1e15-36f3-4f46-aceb-05aac24c545e" providerId="ADAL" clId="{40561216-C3B6-4E03-B696-C2E8E46E1565}" dt="2021-03-02T14:54:39.178" v="205"/>
          <ac:inkMkLst>
            <pc:docMk/>
            <pc:sldMk cId="3036780415" sldId="564"/>
            <ac:inkMk id="23632" creationId="{0F2CE510-9FBD-49AC-8B30-FD52B2C9709C}"/>
          </ac:inkMkLst>
        </pc:inkChg>
        <pc:inkChg chg="mod">
          <ac:chgData name="Sherif Khattab" userId="c83b1e15-36f3-4f46-aceb-05aac24c545e" providerId="ADAL" clId="{40561216-C3B6-4E03-B696-C2E8E46E1565}" dt="2021-03-02T14:54:39.178" v="205"/>
          <ac:inkMkLst>
            <pc:docMk/>
            <pc:sldMk cId="3036780415" sldId="564"/>
            <ac:inkMk id="23634" creationId="{39367AD8-5239-461A-8039-12F379453AF5}"/>
          </ac:inkMkLst>
        </pc:inkChg>
        <pc:inkChg chg="mod">
          <ac:chgData name="Sherif Khattab" userId="c83b1e15-36f3-4f46-aceb-05aac24c545e" providerId="ADAL" clId="{40561216-C3B6-4E03-B696-C2E8E46E1565}" dt="2021-03-02T14:54:39.178" v="205"/>
          <ac:inkMkLst>
            <pc:docMk/>
            <pc:sldMk cId="3036780415" sldId="564"/>
            <ac:inkMk id="23635" creationId="{D75C35D5-6EAF-4D2F-9125-85118AE3B449}"/>
          </ac:inkMkLst>
        </pc:inkChg>
        <pc:inkChg chg="mod">
          <ac:chgData name="Sherif Khattab" userId="c83b1e15-36f3-4f46-aceb-05aac24c545e" providerId="ADAL" clId="{40561216-C3B6-4E03-B696-C2E8E46E1565}" dt="2021-03-02T14:54:39.178" v="205"/>
          <ac:inkMkLst>
            <pc:docMk/>
            <pc:sldMk cId="3036780415" sldId="564"/>
            <ac:inkMk id="23636" creationId="{353DBCFD-1E6D-4A02-B8E9-62C8F6213BA5}"/>
          </ac:inkMkLst>
        </pc:inkChg>
        <pc:inkChg chg="mod">
          <ac:chgData name="Sherif Khattab" userId="c83b1e15-36f3-4f46-aceb-05aac24c545e" providerId="ADAL" clId="{40561216-C3B6-4E03-B696-C2E8E46E1565}" dt="2021-03-02T14:54:39.178" v="205"/>
          <ac:inkMkLst>
            <pc:docMk/>
            <pc:sldMk cId="3036780415" sldId="564"/>
            <ac:inkMk id="23637" creationId="{83EED6AE-2F58-4157-BCF9-A04D0A3CCE0E}"/>
          </ac:inkMkLst>
        </pc:inkChg>
        <pc:inkChg chg="mod">
          <ac:chgData name="Sherif Khattab" userId="c83b1e15-36f3-4f46-aceb-05aac24c545e" providerId="ADAL" clId="{40561216-C3B6-4E03-B696-C2E8E46E1565}" dt="2021-03-02T14:54:39.178" v="205"/>
          <ac:inkMkLst>
            <pc:docMk/>
            <pc:sldMk cId="3036780415" sldId="564"/>
            <ac:inkMk id="23638" creationId="{95A62852-829F-4938-A7CD-BC8BE244C23B}"/>
          </ac:inkMkLst>
        </pc:inkChg>
        <pc:inkChg chg="mod">
          <ac:chgData name="Sherif Khattab" userId="c83b1e15-36f3-4f46-aceb-05aac24c545e" providerId="ADAL" clId="{40561216-C3B6-4E03-B696-C2E8E46E1565}" dt="2021-03-02T14:54:39.178" v="205"/>
          <ac:inkMkLst>
            <pc:docMk/>
            <pc:sldMk cId="3036780415" sldId="564"/>
            <ac:inkMk id="23639" creationId="{C1893F75-521C-4191-ADE3-54E61C603FFB}"/>
          </ac:inkMkLst>
        </pc:inkChg>
        <pc:inkChg chg="mod">
          <ac:chgData name="Sherif Khattab" userId="c83b1e15-36f3-4f46-aceb-05aac24c545e" providerId="ADAL" clId="{40561216-C3B6-4E03-B696-C2E8E46E1565}" dt="2021-03-02T14:54:39.178" v="205"/>
          <ac:inkMkLst>
            <pc:docMk/>
            <pc:sldMk cId="3036780415" sldId="564"/>
            <ac:inkMk id="23640" creationId="{5771F703-5DC7-4AE6-AEB3-12B9F3D35312}"/>
          </ac:inkMkLst>
        </pc:inkChg>
        <pc:inkChg chg="mod">
          <ac:chgData name="Sherif Khattab" userId="c83b1e15-36f3-4f46-aceb-05aac24c545e" providerId="ADAL" clId="{40561216-C3B6-4E03-B696-C2E8E46E1565}" dt="2021-03-02T14:54:39.178" v="205"/>
          <ac:inkMkLst>
            <pc:docMk/>
            <pc:sldMk cId="3036780415" sldId="564"/>
            <ac:inkMk id="23641" creationId="{9A2A94DF-3D7E-4EED-B604-5D8B817342D6}"/>
          </ac:inkMkLst>
        </pc:inkChg>
        <pc:inkChg chg="mod">
          <ac:chgData name="Sherif Khattab" userId="c83b1e15-36f3-4f46-aceb-05aac24c545e" providerId="ADAL" clId="{40561216-C3B6-4E03-B696-C2E8E46E1565}" dt="2021-03-02T14:54:39.178" v="205"/>
          <ac:inkMkLst>
            <pc:docMk/>
            <pc:sldMk cId="3036780415" sldId="564"/>
            <ac:inkMk id="23642" creationId="{584289BE-C536-48B0-A5C3-93147F9B5CFD}"/>
          </ac:inkMkLst>
        </pc:inkChg>
        <pc:inkChg chg="mod">
          <ac:chgData name="Sherif Khattab" userId="c83b1e15-36f3-4f46-aceb-05aac24c545e" providerId="ADAL" clId="{40561216-C3B6-4E03-B696-C2E8E46E1565}" dt="2021-03-02T14:54:39.178" v="205"/>
          <ac:inkMkLst>
            <pc:docMk/>
            <pc:sldMk cId="3036780415" sldId="564"/>
            <ac:inkMk id="23643" creationId="{E9DA26D0-0603-4013-B1FC-7913D6E83285}"/>
          </ac:inkMkLst>
        </pc:inkChg>
        <pc:inkChg chg="mod">
          <ac:chgData name="Sherif Khattab" userId="c83b1e15-36f3-4f46-aceb-05aac24c545e" providerId="ADAL" clId="{40561216-C3B6-4E03-B696-C2E8E46E1565}" dt="2021-03-02T14:54:39.178" v="205"/>
          <ac:inkMkLst>
            <pc:docMk/>
            <pc:sldMk cId="3036780415" sldId="564"/>
            <ac:inkMk id="23644" creationId="{9CABADF0-6AAD-4A09-B71F-7EFD9B3CCEA3}"/>
          </ac:inkMkLst>
        </pc:inkChg>
        <pc:inkChg chg="mod">
          <ac:chgData name="Sherif Khattab" userId="c83b1e15-36f3-4f46-aceb-05aac24c545e" providerId="ADAL" clId="{40561216-C3B6-4E03-B696-C2E8E46E1565}" dt="2021-03-02T14:54:39.178" v="205"/>
          <ac:inkMkLst>
            <pc:docMk/>
            <pc:sldMk cId="3036780415" sldId="564"/>
            <ac:inkMk id="23645" creationId="{649AA80D-2452-4822-8F19-4001909D7429}"/>
          </ac:inkMkLst>
        </pc:inkChg>
        <pc:inkChg chg="mod">
          <ac:chgData name="Sherif Khattab" userId="c83b1e15-36f3-4f46-aceb-05aac24c545e" providerId="ADAL" clId="{40561216-C3B6-4E03-B696-C2E8E46E1565}" dt="2021-03-02T14:54:39.178" v="205"/>
          <ac:inkMkLst>
            <pc:docMk/>
            <pc:sldMk cId="3036780415" sldId="564"/>
            <ac:inkMk id="23646" creationId="{87B366E5-7624-47F3-A592-581796E12957}"/>
          </ac:inkMkLst>
        </pc:inkChg>
        <pc:inkChg chg="del">
          <ac:chgData name="Sherif Khattab" userId="c83b1e15-36f3-4f46-aceb-05aac24c545e" providerId="ADAL" clId="{40561216-C3B6-4E03-B696-C2E8E46E1565}" dt="2021-03-02T14:54:25.665" v="192" actId="478"/>
          <ac:inkMkLst>
            <pc:docMk/>
            <pc:sldMk cId="3036780415" sldId="564"/>
            <ac:inkMk id="23648" creationId="{3F89BC67-AB21-4050-9493-6CA93740F5F8}"/>
          </ac:inkMkLst>
        </pc:inkChg>
        <pc:inkChg chg="del mod">
          <ac:chgData name="Sherif Khattab" userId="c83b1e15-36f3-4f46-aceb-05aac24c545e" providerId="ADAL" clId="{40561216-C3B6-4E03-B696-C2E8E46E1565}" dt="2021-03-02T14:54:39.131" v="197"/>
          <ac:inkMkLst>
            <pc:docMk/>
            <pc:sldMk cId="3036780415" sldId="564"/>
            <ac:inkMk id="23649" creationId="{B2C35B3E-1E36-4705-B4A3-28616001D1F4}"/>
          </ac:inkMkLst>
        </pc:inkChg>
        <pc:inkChg chg="del mod">
          <ac:chgData name="Sherif Khattab" userId="c83b1e15-36f3-4f46-aceb-05aac24c545e" providerId="ADAL" clId="{40561216-C3B6-4E03-B696-C2E8E46E1565}" dt="2021-03-02T14:54:39.126" v="196"/>
          <ac:inkMkLst>
            <pc:docMk/>
            <pc:sldMk cId="3036780415" sldId="564"/>
            <ac:inkMk id="23650" creationId="{BE0BDF15-3B86-4510-92D9-8E02FFE272AF}"/>
          </ac:inkMkLst>
        </pc:inkChg>
        <pc:inkChg chg="del mod">
          <ac:chgData name="Sherif Khattab" userId="c83b1e15-36f3-4f46-aceb-05aac24c545e" providerId="ADAL" clId="{40561216-C3B6-4E03-B696-C2E8E46E1565}" dt="2021-03-02T14:54:39.146" v="199"/>
          <ac:inkMkLst>
            <pc:docMk/>
            <pc:sldMk cId="3036780415" sldId="564"/>
            <ac:inkMk id="23651" creationId="{C741CB12-32FC-4B89-A891-3987A6E6647D}"/>
          </ac:inkMkLst>
        </pc:inkChg>
        <pc:inkChg chg="del mod">
          <ac:chgData name="Sherif Khattab" userId="c83b1e15-36f3-4f46-aceb-05aac24c545e" providerId="ADAL" clId="{40561216-C3B6-4E03-B696-C2E8E46E1565}" dt="2021-03-02T14:54:39.158" v="201"/>
          <ac:inkMkLst>
            <pc:docMk/>
            <pc:sldMk cId="3036780415" sldId="564"/>
            <ac:inkMk id="23652" creationId="{097A411A-2F8F-4EDF-A93C-A1916E46CE58}"/>
          </ac:inkMkLst>
        </pc:inkChg>
        <pc:inkChg chg="mod">
          <ac:chgData name="Sherif Khattab" userId="c83b1e15-36f3-4f46-aceb-05aac24c545e" providerId="ADAL" clId="{40561216-C3B6-4E03-B696-C2E8E46E1565}" dt="2021-03-02T14:54:39.178" v="205"/>
          <ac:inkMkLst>
            <pc:docMk/>
            <pc:sldMk cId="3036780415" sldId="564"/>
            <ac:inkMk id="23654" creationId="{0CDA8FA7-3F42-425F-B69F-09FE422E6C20}"/>
          </ac:inkMkLst>
        </pc:inkChg>
        <pc:inkChg chg="mod">
          <ac:chgData name="Sherif Khattab" userId="c83b1e15-36f3-4f46-aceb-05aac24c545e" providerId="ADAL" clId="{40561216-C3B6-4E03-B696-C2E8E46E1565}" dt="2021-03-02T14:54:39.178" v="205"/>
          <ac:inkMkLst>
            <pc:docMk/>
            <pc:sldMk cId="3036780415" sldId="564"/>
            <ac:inkMk id="23655" creationId="{74C0E38C-8C81-4F69-B2AF-AD53E6E6D970}"/>
          </ac:inkMkLst>
        </pc:inkChg>
        <pc:inkChg chg="mod">
          <ac:chgData name="Sherif Khattab" userId="c83b1e15-36f3-4f46-aceb-05aac24c545e" providerId="ADAL" clId="{40561216-C3B6-4E03-B696-C2E8E46E1565}" dt="2021-03-02T14:54:39.178" v="205"/>
          <ac:inkMkLst>
            <pc:docMk/>
            <pc:sldMk cId="3036780415" sldId="564"/>
            <ac:inkMk id="23656" creationId="{85585060-B696-4403-8C88-50A6053DBD02}"/>
          </ac:inkMkLst>
        </pc:inkChg>
        <pc:inkChg chg="mod">
          <ac:chgData name="Sherif Khattab" userId="c83b1e15-36f3-4f46-aceb-05aac24c545e" providerId="ADAL" clId="{40561216-C3B6-4E03-B696-C2E8E46E1565}" dt="2021-03-02T14:54:39.178" v="205"/>
          <ac:inkMkLst>
            <pc:docMk/>
            <pc:sldMk cId="3036780415" sldId="564"/>
            <ac:inkMk id="23657" creationId="{9236DFEA-42B0-4A18-8DB8-43023CBA1AAF}"/>
          </ac:inkMkLst>
        </pc:inkChg>
        <pc:inkChg chg="mod">
          <ac:chgData name="Sherif Khattab" userId="c83b1e15-36f3-4f46-aceb-05aac24c545e" providerId="ADAL" clId="{40561216-C3B6-4E03-B696-C2E8E46E1565}" dt="2021-03-02T14:54:39.178" v="205"/>
          <ac:inkMkLst>
            <pc:docMk/>
            <pc:sldMk cId="3036780415" sldId="564"/>
            <ac:inkMk id="23658" creationId="{BE3E7B86-3514-4C72-91AF-4648475E24F2}"/>
          </ac:inkMkLst>
        </pc:inkChg>
        <pc:inkChg chg="del mod">
          <ac:chgData name="Sherif Khattab" userId="c83b1e15-36f3-4f46-aceb-05aac24c545e" providerId="ADAL" clId="{40561216-C3B6-4E03-B696-C2E8E46E1565}" dt="2021-03-02T14:54:39.178" v="205"/>
          <ac:inkMkLst>
            <pc:docMk/>
            <pc:sldMk cId="3036780415" sldId="564"/>
            <ac:inkMk id="23660" creationId="{EB9F504E-52DF-4A05-AB88-BDF5876CA8B9}"/>
          </ac:inkMkLst>
        </pc:inkChg>
        <pc:inkChg chg="del">
          <ac:chgData name="Sherif Khattab" userId="c83b1e15-36f3-4f46-aceb-05aac24c545e" providerId="ADAL" clId="{40561216-C3B6-4E03-B696-C2E8E46E1565}" dt="2021-03-02T14:54:23.518" v="191" actId="478"/>
          <ac:inkMkLst>
            <pc:docMk/>
            <pc:sldMk cId="3036780415" sldId="564"/>
            <ac:inkMk id="23661" creationId="{C9612645-0493-443C-9C82-A267BE047D35}"/>
          </ac:inkMkLst>
        </pc:inkChg>
        <pc:inkChg chg="del mod">
          <ac:chgData name="Sherif Khattab" userId="c83b1e15-36f3-4f46-aceb-05aac24c545e" providerId="ADAL" clId="{40561216-C3B6-4E03-B696-C2E8E46E1565}" dt="2021-03-02T14:54:39.168" v="203"/>
          <ac:inkMkLst>
            <pc:docMk/>
            <pc:sldMk cId="3036780415" sldId="564"/>
            <ac:inkMk id="23663" creationId="{1A305F40-A5CC-4159-81BE-FDAA1BBA2F6E}"/>
          </ac:inkMkLst>
        </pc:inkChg>
        <pc:inkChg chg="del mod">
          <ac:chgData name="Sherif Khattab" userId="c83b1e15-36f3-4f46-aceb-05aac24c545e" providerId="ADAL" clId="{40561216-C3B6-4E03-B696-C2E8E46E1565}" dt="2021-03-02T14:54:39.122" v="195"/>
          <ac:inkMkLst>
            <pc:docMk/>
            <pc:sldMk cId="3036780415" sldId="564"/>
            <ac:inkMk id="23664" creationId="{1ADA5D77-6340-4E01-B50B-6A36D3D89303}"/>
          </ac:inkMkLst>
        </pc:inkChg>
        <pc:inkChg chg="del mod">
          <ac:chgData name="Sherif Khattab" userId="c83b1e15-36f3-4f46-aceb-05aac24c545e" providerId="ADAL" clId="{40561216-C3B6-4E03-B696-C2E8E46E1565}" dt="2021-03-02T14:54:39.173" v="204"/>
          <ac:inkMkLst>
            <pc:docMk/>
            <pc:sldMk cId="3036780415" sldId="564"/>
            <ac:inkMk id="23665" creationId="{12E5FF45-7656-41A0-B8DD-C442FEAF547C}"/>
          </ac:inkMkLst>
        </pc:inkChg>
        <pc:inkChg chg="del mod">
          <ac:chgData name="Sherif Khattab" userId="c83b1e15-36f3-4f46-aceb-05aac24c545e" providerId="ADAL" clId="{40561216-C3B6-4E03-B696-C2E8E46E1565}" dt="2021-03-02T14:54:39.164" v="202"/>
          <ac:inkMkLst>
            <pc:docMk/>
            <pc:sldMk cId="3036780415" sldId="564"/>
            <ac:inkMk id="23666" creationId="{056077FF-F297-49EF-B3D4-BBE7B44D0D1F}"/>
          </ac:inkMkLst>
        </pc:inkChg>
        <pc:inkChg chg="del">
          <ac:chgData name="Sherif Khattab" userId="c83b1e15-36f3-4f46-aceb-05aac24c545e" providerId="ADAL" clId="{40561216-C3B6-4E03-B696-C2E8E46E1565}" dt="2021-03-02T14:54:39.105" v="193"/>
          <ac:inkMkLst>
            <pc:docMk/>
            <pc:sldMk cId="3036780415" sldId="564"/>
            <ac:inkMk id="23667" creationId="{E1A2A440-2E68-4E40-8F14-0F85D39BBDB7}"/>
          </ac:inkMkLst>
        </pc:inkChg>
        <pc:inkChg chg="del mod">
          <ac:chgData name="Sherif Khattab" userId="c83b1e15-36f3-4f46-aceb-05aac24c545e" providerId="ADAL" clId="{40561216-C3B6-4E03-B696-C2E8E46E1565}" dt="2021-03-02T14:54:39.115" v="194"/>
          <ac:inkMkLst>
            <pc:docMk/>
            <pc:sldMk cId="3036780415" sldId="564"/>
            <ac:inkMk id="23668" creationId="{B5D7EBA2-DD1F-48CC-90CE-7F21C1DC3392}"/>
          </ac:inkMkLst>
        </pc:inkChg>
        <pc:inkChg chg="del mod">
          <ac:chgData name="Sherif Khattab" userId="c83b1e15-36f3-4f46-aceb-05aac24c545e" providerId="ADAL" clId="{40561216-C3B6-4E03-B696-C2E8E46E1565}" dt="2021-03-02T14:54:39.152" v="200"/>
          <ac:inkMkLst>
            <pc:docMk/>
            <pc:sldMk cId="3036780415" sldId="564"/>
            <ac:inkMk id="23670" creationId="{D088E3AE-C158-4537-8CB3-EA808598AAFA}"/>
          </ac:inkMkLst>
        </pc:inkChg>
        <pc:inkChg chg="del mod">
          <ac:chgData name="Sherif Khattab" userId="c83b1e15-36f3-4f46-aceb-05aac24c545e" providerId="ADAL" clId="{40561216-C3B6-4E03-B696-C2E8E46E1565}" dt="2021-03-02T14:54:39.139" v="198"/>
          <ac:inkMkLst>
            <pc:docMk/>
            <pc:sldMk cId="3036780415" sldId="564"/>
            <ac:inkMk id="23671" creationId="{22A791CB-A7E4-4BA6-AF2C-BA61BDCB17CE}"/>
          </ac:inkMkLst>
        </pc:inkChg>
      </pc:sldChg>
      <pc:sldChg chg="delSp add mod modAnim">
        <pc:chgData name="Sherif Khattab" userId="c83b1e15-36f3-4f46-aceb-05aac24c545e" providerId="ADAL" clId="{40561216-C3B6-4E03-B696-C2E8E46E1565}" dt="2021-03-02T14:59:08.379" v="655"/>
        <pc:sldMkLst>
          <pc:docMk/>
          <pc:sldMk cId="868814156" sldId="565"/>
        </pc:sldMkLst>
        <pc:inkChg chg="del">
          <ac:chgData name="Sherif Khattab" userId="c83b1e15-36f3-4f46-aceb-05aac24c545e" providerId="ADAL" clId="{40561216-C3B6-4E03-B696-C2E8E46E1565}" dt="2021-03-02T14:54:03.964" v="187" actId="478"/>
          <ac:inkMkLst>
            <pc:docMk/>
            <pc:sldMk cId="868814156" sldId="565"/>
            <ac:inkMk id="23663" creationId="{1A305F40-A5CC-4159-81BE-FDAA1BBA2F6E}"/>
          </ac:inkMkLst>
        </pc:inkChg>
        <pc:inkChg chg="del">
          <ac:chgData name="Sherif Khattab" userId="c83b1e15-36f3-4f46-aceb-05aac24c545e" providerId="ADAL" clId="{40561216-C3B6-4E03-B696-C2E8E46E1565}" dt="2021-03-02T14:53:49.756" v="184" actId="478"/>
          <ac:inkMkLst>
            <pc:docMk/>
            <pc:sldMk cId="868814156" sldId="565"/>
            <ac:inkMk id="23664" creationId="{1ADA5D77-6340-4E01-B50B-6A36D3D89303}"/>
          </ac:inkMkLst>
        </pc:inkChg>
        <pc:inkChg chg="del">
          <ac:chgData name="Sherif Khattab" userId="c83b1e15-36f3-4f46-aceb-05aac24c545e" providerId="ADAL" clId="{40561216-C3B6-4E03-B696-C2E8E46E1565}" dt="2021-03-02T14:54:06.415" v="188" actId="478"/>
          <ac:inkMkLst>
            <pc:docMk/>
            <pc:sldMk cId="868814156" sldId="565"/>
            <ac:inkMk id="23665" creationId="{12E5FF45-7656-41A0-B8DD-C442FEAF547C}"/>
          </ac:inkMkLst>
        </pc:inkChg>
        <pc:inkChg chg="del">
          <ac:chgData name="Sherif Khattab" userId="c83b1e15-36f3-4f46-aceb-05aac24c545e" providerId="ADAL" clId="{40561216-C3B6-4E03-B696-C2E8E46E1565}" dt="2021-03-02T14:53:54.037" v="186" actId="478"/>
          <ac:inkMkLst>
            <pc:docMk/>
            <pc:sldMk cId="868814156" sldId="565"/>
            <ac:inkMk id="23666" creationId="{056077FF-F297-49EF-B3D4-BBE7B44D0D1F}"/>
          </ac:inkMkLst>
        </pc:inkChg>
        <pc:inkChg chg="del">
          <ac:chgData name="Sherif Khattab" userId="c83b1e15-36f3-4f46-aceb-05aac24c545e" providerId="ADAL" clId="{40561216-C3B6-4E03-B696-C2E8E46E1565}" dt="2021-03-02T14:53:51.986" v="185" actId="478"/>
          <ac:inkMkLst>
            <pc:docMk/>
            <pc:sldMk cId="868814156" sldId="565"/>
            <ac:inkMk id="23667" creationId="{E1A2A440-2E68-4E40-8F14-0F85D39BBDB7}"/>
          </ac:inkMkLst>
        </pc:inkChg>
        <pc:inkChg chg="del">
          <ac:chgData name="Sherif Khattab" userId="c83b1e15-36f3-4f46-aceb-05aac24c545e" providerId="ADAL" clId="{40561216-C3B6-4E03-B696-C2E8E46E1565}" dt="2021-03-02T14:54:08.326" v="189" actId="478"/>
          <ac:inkMkLst>
            <pc:docMk/>
            <pc:sldMk cId="868814156" sldId="565"/>
            <ac:inkMk id="23668" creationId="{B5D7EBA2-DD1F-48CC-90CE-7F21C1DC3392}"/>
          </ac:inkMkLst>
        </pc:inkChg>
        <pc:inkChg chg="del">
          <ac:chgData name="Sherif Khattab" userId="c83b1e15-36f3-4f46-aceb-05aac24c545e" providerId="ADAL" clId="{40561216-C3B6-4E03-B696-C2E8E46E1565}" dt="2021-03-02T14:53:47.733" v="183" actId="478"/>
          <ac:inkMkLst>
            <pc:docMk/>
            <pc:sldMk cId="868814156" sldId="565"/>
            <ac:inkMk id="23670" creationId="{D088E3AE-C158-4537-8CB3-EA808598AAFA}"/>
          </ac:inkMkLst>
        </pc:inkChg>
        <pc:inkChg chg="del">
          <ac:chgData name="Sherif Khattab" userId="c83b1e15-36f3-4f46-aceb-05aac24c545e" providerId="ADAL" clId="{40561216-C3B6-4E03-B696-C2E8E46E1565}" dt="2021-03-02T14:54:10.234" v="190" actId="478"/>
          <ac:inkMkLst>
            <pc:docMk/>
            <pc:sldMk cId="868814156" sldId="565"/>
            <ac:inkMk id="23671" creationId="{22A791CB-A7E4-4BA6-AF2C-BA61BDCB17CE}"/>
          </ac:inkMkLst>
        </pc:inkChg>
      </pc:sldChg>
      <pc:sldChg chg="add modAnim">
        <pc:chgData name="Sherif Khattab" userId="c83b1e15-36f3-4f46-aceb-05aac24c545e" providerId="ADAL" clId="{40561216-C3B6-4E03-B696-C2E8E46E1565}" dt="2021-03-02T14:59:10.917" v="656"/>
        <pc:sldMkLst>
          <pc:docMk/>
          <pc:sldMk cId="1099529074" sldId="566"/>
        </pc:sldMkLst>
      </pc:sldChg>
      <pc:sldChg chg="delSp modSp add modAnim">
        <pc:chgData name="Sherif Khattab" userId="c83b1e15-36f3-4f46-aceb-05aac24c545e" providerId="ADAL" clId="{40561216-C3B6-4E03-B696-C2E8E46E1565}" dt="2021-03-02T14:58:47.356" v="647"/>
        <pc:sldMkLst>
          <pc:docMk/>
          <pc:sldMk cId="1747732605" sldId="567"/>
        </pc:sldMkLst>
        <pc:grpChg chg="mod">
          <ac:chgData name="Sherif Khattab" userId="c83b1e15-36f3-4f46-aceb-05aac24c545e" providerId="ADAL" clId="{40561216-C3B6-4E03-B696-C2E8E46E1565}" dt="2021-03-02T14:56:55.505" v="579"/>
          <ac:grpSpMkLst>
            <pc:docMk/>
            <pc:sldMk cId="1747732605" sldId="567"/>
            <ac:grpSpMk id="23672" creationId="{D3B42BF9-8198-43FC-B7E5-062D26193C4A}"/>
          </ac:grpSpMkLst>
        </pc:grpChg>
        <pc:inkChg chg="mod">
          <ac:chgData name="Sherif Khattab" userId="c83b1e15-36f3-4f46-aceb-05aac24c545e" providerId="ADAL" clId="{40561216-C3B6-4E03-B696-C2E8E46E1565}" dt="2021-03-02T14:56:55.505" v="579"/>
          <ac:inkMkLst>
            <pc:docMk/>
            <pc:sldMk cId="1747732605" sldId="567"/>
            <ac:inkMk id="3" creationId="{B0FBBC0D-35B9-448B-9D52-F9702601D9E2}"/>
          </ac:inkMkLst>
        </pc:inkChg>
        <pc:inkChg chg="mod">
          <ac:chgData name="Sherif Khattab" userId="c83b1e15-36f3-4f46-aceb-05aac24c545e" providerId="ADAL" clId="{40561216-C3B6-4E03-B696-C2E8E46E1565}" dt="2021-03-02T14:56:55.505" v="579"/>
          <ac:inkMkLst>
            <pc:docMk/>
            <pc:sldMk cId="1747732605" sldId="567"/>
            <ac:inkMk id="5" creationId="{1334F479-0557-4560-B3CA-54D487BC1692}"/>
          </ac:inkMkLst>
        </pc:inkChg>
        <pc:inkChg chg="mod">
          <ac:chgData name="Sherif Khattab" userId="c83b1e15-36f3-4f46-aceb-05aac24c545e" providerId="ADAL" clId="{40561216-C3B6-4E03-B696-C2E8E46E1565}" dt="2021-03-02T14:56:55.505" v="579"/>
          <ac:inkMkLst>
            <pc:docMk/>
            <pc:sldMk cId="1747732605" sldId="567"/>
            <ac:inkMk id="6" creationId="{C77C32EE-2731-421E-9672-5A63D6E9F538}"/>
          </ac:inkMkLst>
        </pc:inkChg>
        <pc:inkChg chg="mod">
          <ac:chgData name="Sherif Khattab" userId="c83b1e15-36f3-4f46-aceb-05aac24c545e" providerId="ADAL" clId="{40561216-C3B6-4E03-B696-C2E8E46E1565}" dt="2021-03-02T14:56:55.505" v="579"/>
          <ac:inkMkLst>
            <pc:docMk/>
            <pc:sldMk cId="1747732605" sldId="567"/>
            <ac:inkMk id="34" creationId="{76F4BB3E-F0E4-42AA-ACB1-D0A6A3746F24}"/>
          </ac:inkMkLst>
        </pc:inkChg>
        <pc:inkChg chg="mod">
          <ac:chgData name="Sherif Khattab" userId="c83b1e15-36f3-4f46-aceb-05aac24c545e" providerId="ADAL" clId="{40561216-C3B6-4E03-B696-C2E8E46E1565}" dt="2021-03-02T14:56:55.505" v="579"/>
          <ac:inkMkLst>
            <pc:docMk/>
            <pc:sldMk cId="1747732605" sldId="567"/>
            <ac:inkMk id="35" creationId="{BB1041F6-9E9F-4186-AC93-4372635DAB2B}"/>
          </ac:inkMkLst>
        </pc:inkChg>
        <pc:inkChg chg="mod">
          <ac:chgData name="Sherif Khattab" userId="c83b1e15-36f3-4f46-aceb-05aac24c545e" providerId="ADAL" clId="{40561216-C3B6-4E03-B696-C2E8E46E1565}" dt="2021-03-02T14:56:55.505" v="579"/>
          <ac:inkMkLst>
            <pc:docMk/>
            <pc:sldMk cId="1747732605" sldId="567"/>
            <ac:inkMk id="36" creationId="{FBD4DC2C-2A69-4F9C-9FD0-0A2D83A17035}"/>
          </ac:inkMkLst>
        </pc:inkChg>
        <pc:inkChg chg="mod">
          <ac:chgData name="Sherif Khattab" userId="c83b1e15-36f3-4f46-aceb-05aac24c545e" providerId="ADAL" clId="{40561216-C3B6-4E03-B696-C2E8E46E1565}" dt="2021-03-02T14:56:55.505" v="579"/>
          <ac:inkMkLst>
            <pc:docMk/>
            <pc:sldMk cId="1747732605" sldId="567"/>
            <ac:inkMk id="38" creationId="{08DD68F7-523C-4437-9949-BFD6B8B320B7}"/>
          </ac:inkMkLst>
        </pc:inkChg>
        <pc:inkChg chg="mod">
          <ac:chgData name="Sherif Khattab" userId="c83b1e15-36f3-4f46-aceb-05aac24c545e" providerId="ADAL" clId="{40561216-C3B6-4E03-B696-C2E8E46E1565}" dt="2021-03-02T14:56:55.505" v="579"/>
          <ac:inkMkLst>
            <pc:docMk/>
            <pc:sldMk cId="1747732605" sldId="567"/>
            <ac:inkMk id="39" creationId="{6B907EBB-5700-4291-BB4C-D8877DB4FFCD}"/>
          </ac:inkMkLst>
        </pc:inkChg>
        <pc:inkChg chg="mod">
          <ac:chgData name="Sherif Khattab" userId="c83b1e15-36f3-4f46-aceb-05aac24c545e" providerId="ADAL" clId="{40561216-C3B6-4E03-B696-C2E8E46E1565}" dt="2021-03-02T14:56:55.505" v="579"/>
          <ac:inkMkLst>
            <pc:docMk/>
            <pc:sldMk cId="1747732605" sldId="567"/>
            <ac:inkMk id="40" creationId="{D1405003-6795-43E1-B78F-70DFA34AAA56}"/>
          </ac:inkMkLst>
        </pc:inkChg>
        <pc:inkChg chg="mod">
          <ac:chgData name="Sherif Khattab" userId="c83b1e15-36f3-4f46-aceb-05aac24c545e" providerId="ADAL" clId="{40561216-C3B6-4E03-B696-C2E8E46E1565}" dt="2021-03-02T14:56:55.505" v="579"/>
          <ac:inkMkLst>
            <pc:docMk/>
            <pc:sldMk cId="1747732605" sldId="567"/>
            <ac:inkMk id="41" creationId="{E5C63D8D-A5A2-4ECA-9233-25A9BB4111B0}"/>
          </ac:inkMkLst>
        </pc:inkChg>
        <pc:inkChg chg="mod">
          <ac:chgData name="Sherif Khattab" userId="c83b1e15-36f3-4f46-aceb-05aac24c545e" providerId="ADAL" clId="{40561216-C3B6-4E03-B696-C2E8E46E1565}" dt="2021-03-02T14:56:55.505" v="579"/>
          <ac:inkMkLst>
            <pc:docMk/>
            <pc:sldMk cId="1747732605" sldId="567"/>
            <ac:inkMk id="42" creationId="{DA8E3D6B-1BC0-4231-B0D7-7B8A4360DECC}"/>
          </ac:inkMkLst>
        </pc:inkChg>
        <pc:inkChg chg="mod">
          <ac:chgData name="Sherif Khattab" userId="c83b1e15-36f3-4f46-aceb-05aac24c545e" providerId="ADAL" clId="{40561216-C3B6-4E03-B696-C2E8E46E1565}" dt="2021-03-02T14:56:55.505" v="579"/>
          <ac:inkMkLst>
            <pc:docMk/>
            <pc:sldMk cId="1747732605" sldId="567"/>
            <ac:inkMk id="44" creationId="{19C19232-5340-48E5-9ED6-62DEBBCE1215}"/>
          </ac:inkMkLst>
        </pc:inkChg>
        <pc:inkChg chg="mod">
          <ac:chgData name="Sherif Khattab" userId="c83b1e15-36f3-4f46-aceb-05aac24c545e" providerId="ADAL" clId="{40561216-C3B6-4E03-B696-C2E8E46E1565}" dt="2021-03-02T14:56:55.505" v="579"/>
          <ac:inkMkLst>
            <pc:docMk/>
            <pc:sldMk cId="1747732605" sldId="567"/>
            <ac:inkMk id="45" creationId="{D1B4E85F-AC34-40C2-82B7-32CDF26E2AA9}"/>
          </ac:inkMkLst>
        </pc:inkChg>
        <pc:inkChg chg="mod">
          <ac:chgData name="Sherif Khattab" userId="c83b1e15-36f3-4f46-aceb-05aac24c545e" providerId="ADAL" clId="{40561216-C3B6-4E03-B696-C2E8E46E1565}" dt="2021-03-02T14:56:55.505" v="579"/>
          <ac:inkMkLst>
            <pc:docMk/>
            <pc:sldMk cId="1747732605" sldId="567"/>
            <ac:inkMk id="46" creationId="{E6BF4D18-EC16-4386-BB86-4E44BAF7C03B}"/>
          </ac:inkMkLst>
        </pc:inkChg>
        <pc:inkChg chg="mod">
          <ac:chgData name="Sherif Khattab" userId="c83b1e15-36f3-4f46-aceb-05aac24c545e" providerId="ADAL" clId="{40561216-C3B6-4E03-B696-C2E8E46E1565}" dt="2021-03-02T14:56:55.505" v="579"/>
          <ac:inkMkLst>
            <pc:docMk/>
            <pc:sldMk cId="1747732605" sldId="567"/>
            <ac:inkMk id="47" creationId="{02569F11-2943-4F04-87BA-CA8732D937CB}"/>
          </ac:inkMkLst>
        </pc:inkChg>
        <pc:inkChg chg="mod">
          <ac:chgData name="Sherif Khattab" userId="c83b1e15-36f3-4f46-aceb-05aac24c545e" providerId="ADAL" clId="{40561216-C3B6-4E03-B696-C2E8E46E1565}" dt="2021-03-02T14:56:55.505" v="579"/>
          <ac:inkMkLst>
            <pc:docMk/>
            <pc:sldMk cId="1747732605" sldId="567"/>
            <ac:inkMk id="48" creationId="{B58E1670-F3F7-4DFE-AF3D-056FDA785310}"/>
          </ac:inkMkLst>
        </pc:inkChg>
        <pc:inkChg chg="mod">
          <ac:chgData name="Sherif Khattab" userId="c83b1e15-36f3-4f46-aceb-05aac24c545e" providerId="ADAL" clId="{40561216-C3B6-4E03-B696-C2E8E46E1565}" dt="2021-03-02T14:56:55.505" v="579"/>
          <ac:inkMkLst>
            <pc:docMk/>
            <pc:sldMk cId="1747732605" sldId="567"/>
            <ac:inkMk id="49" creationId="{19257841-2019-40BC-AD69-87A73EC0948B}"/>
          </ac:inkMkLst>
        </pc:inkChg>
        <pc:inkChg chg="mod">
          <ac:chgData name="Sherif Khattab" userId="c83b1e15-36f3-4f46-aceb-05aac24c545e" providerId="ADAL" clId="{40561216-C3B6-4E03-B696-C2E8E46E1565}" dt="2021-03-02T14:56:55.505" v="579"/>
          <ac:inkMkLst>
            <pc:docMk/>
            <pc:sldMk cId="1747732605" sldId="567"/>
            <ac:inkMk id="50" creationId="{26C81269-5964-499B-83AC-4B4F3ECF46D9}"/>
          </ac:inkMkLst>
        </pc:inkChg>
        <pc:inkChg chg="mod">
          <ac:chgData name="Sherif Khattab" userId="c83b1e15-36f3-4f46-aceb-05aac24c545e" providerId="ADAL" clId="{40561216-C3B6-4E03-B696-C2E8E46E1565}" dt="2021-03-02T14:56:55.505" v="579"/>
          <ac:inkMkLst>
            <pc:docMk/>
            <pc:sldMk cId="1747732605" sldId="567"/>
            <ac:inkMk id="51" creationId="{20368D2C-01B3-405E-89B9-A7788F5F56C4}"/>
          </ac:inkMkLst>
        </pc:inkChg>
        <pc:inkChg chg="mod">
          <ac:chgData name="Sherif Khattab" userId="c83b1e15-36f3-4f46-aceb-05aac24c545e" providerId="ADAL" clId="{40561216-C3B6-4E03-B696-C2E8E46E1565}" dt="2021-03-02T14:56:55.505" v="579"/>
          <ac:inkMkLst>
            <pc:docMk/>
            <pc:sldMk cId="1747732605" sldId="567"/>
            <ac:inkMk id="53" creationId="{4B0B24DC-2DC7-4C85-8BDA-CB5171C1850E}"/>
          </ac:inkMkLst>
        </pc:inkChg>
        <pc:inkChg chg="mod">
          <ac:chgData name="Sherif Khattab" userId="c83b1e15-36f3-4f46-aceb-05aac24c545e" providerId="ADAL" clId="{40561216-C3B6-4E03-B696-C2E8E46E1565}" dt="2021-03-02T14:56:55.505" v="579"/>
          <ac:inkMkLst>
            <pc:docMk/>
            <pc:sldMk cId="1747732605" sldId="567"/>
            <ac:inkMk id="54" creationId="{FAA76FFB-4F7B-44CF-9E3F-7D873ACD011E}"/>
          </ac:inkMkLst>
        </pc:inkChg>
        <pc:inkChg chg="mod">
          <ac:chgData name="Sherif Khattab" userId="c83b1e15-36f3-4f46-aceb-05aac24c545e" providerId="ADAL" clId="{40561216-C3B6-4E03-B696-C2E8E46E1565}" dt="2021-03-02T14:56:55.505" v="579"/>
          <ac:inkMkLst>
            <pc:docMk/>
            <pc:sldMk cId="1747732605" sldId="567"/>
            <ac:inkMk id="55" creationId="{2A509FA3-B322-44A6-A5B7-3B6A64FF271C}"/>
          </ac:inkMkLst>
        </pc:inkChg>
        <pc:inkChg chg="mod">
          <ac:chgData name="Sherif Khattab" userId="c83b1e15-36f3-4f46-aceb-05aac24c545e" providerId="ADAL" clId="{40561216-C3B6-4E03-B696-C2E8E46E1565}" dt="2021-03-02T14:56:55.505" v="579"/>
          <ac:inkMkLst>
            <pc:docMk/>
            <pc:sldMk cId="1747732605" sldId="567"/>
            <ac:inkMk id="56" creationId="{9FB1D72E-EF06-4758-9CAE-0C2AFAB761B2}"/>
          </ac:inkMkLst>
        </pc:inkChg>
        <pc:inkChg chg="mod">
          <ac:chgData name="Sherif Khattab" userId="c83b1e15-36f3-4f46-aceb-05aac24c545e" providerId="ADAL" clId="{40561216-C3B6-4E03-B696-C2E8E46E1565}" dt="2021-03-02T14:56:55.505" v="579"/>
          <ac:inkMkLst>
            <pc:docMk/>
            <pc:sldMk cId="1747732605" sldId="567"/>
            <ac:inkMk id="58" creationId="{AD54C535-8A13-4466-B936-FDE4EE0D13AB}"/>
          </ac:inkMkLst>
        </pc:inkChg>
        <pc:inkChg chg="mod">
          <ac:chgData name="Sherif Khattab" userId="c83b1e15-36f3-4f46-aceb-05aac24c545e" providerId="ADAL" clId="{40561216-C3B6-4E03-B696-C2E8E46E1565}" dt="2021-03-02T14:56:55.505" v="579"/>
          <ac:inkMkLst>
            <pc:docMk/>
            <pc:sldMk cId="1747732605" sldId="567"/>
            <ac:inkMk id="59" creationId="{8191728A-6391-4424-97E9-9D875C21CABB}"/>
          </ac:inkMkLst>
        </pc:inkChg>
        <pc:inkChg chg="mod">
          <ac:chgData name="Sherif Khattab" userId="c83b1e15-36f3-4f46-aceb-05aac24c545e" providerId="ADAL" clId="{40561216-C3B6-4E03-B696-C2E8E46E1565}" dt="2021-03-02T14:56:55.505" v="579"/>
          <ac:inkMkLst>
            <pc:docMk/>
            <pc:sldMk cId="1747732605" sldId="567"/>
            <ac:inkMk id="61" creationId="{3873DDFB-3276-4A9C-A452-0E255D449AE0}"/>
          </ac:inkMkLst>
        </pc:inkChg>
        <pc:inkChg chg="mod">
          <ac:chgData name="Sherif Khattab" userId="c83b1e15-36f3-4f46-aceb-05aac24c545e" providerId="ADAL" clId="{40561216-C3B6-4E03-B696-C2E8E46E1565}" dt="2021-03-02T14:56:55.505" v="579"/>
          <ac:inkMkLst>
            <pc:docMk/>
            <pc:sldMk cId="1747732605" sldId="567"/>
            <ac:inkMk id="62" creationId="{6CA89F45-C596-4B44-8218-2E80CDFD9AC1}"/>
          </ac:inkMkLst>
        </pc:inkChg>
        <pc:inkChg chg="mod">
          <ac:chgData name="Sherif Khattab" userId="c83b1e15-36f3-4f46-aceb-05aac24c545e" providerId="ADAL" clId="{40561216-C3B6-4E03-B696-C2E8E46E1565}" dt="2021-03-02T14:56:55.505" v="579"/>
          <ac:inkMkLst>
            <pc:docMk/>
            <pc:sldMk cId="1747732605" sldId="567"/>
            <ac:inkMk id="63" creationId="{C0DC48F3-13CB-48CD-943B-D376DED3D452}"/>
          </ac:inkMkLst>
        </pc:inkChg>
        <pc:inkChg chg="mod">
          <ac:chgData name="Sherif Khattab" userId="c83b1e15-36f3-4f46-aceb-05aac24c545e" providerId="ADAL" clId="{40561216-C3B6-4E03-B696-C2E8E46E1565}" dt="2021-03-02T14:56:55.505" v="579"/>
          <ac:inkMkLst>
            <pc:docMk/>
            <pc:sldMk cId="1747732605" sldId="567"/>
            <ac:inkMk id="23552" creationId="{AD02388C-420C-4C10-A5B7-33825C4777B5}"/>
          </ac:inkMkLst>
        </pc:inkChg>
        <pc:inkChg chg="mod">
          <ac:chgData name="Sherif Khattab" userId="c83b1e15-36f3-4f46-aceb-05aac24c545e" providerId="ADAL" clId="{40561216-C3B6-4E03-B696-C2E8E46E1565}" dt="2021-03-02T14:56:55.505" v="579"/>
          <ac:inkMkLst>
            <pc:docMk/>
            <pc:sldMk cId="1747732605" sldId="567"/>
            <ac:inkMk id="23556" creationId="{B63716A9-A45C-49C7-8CC0-3310F6B827F6}"/>
          </ac:inkMkLst>
        </pc:inkChg>
        <pc:inkChg chg="mod">
          <ac:chgData name="Sherif Khattab" userId="c83b1e15-36f3-4f46-aceb-05aac24c545e" providerId="ADAL" clId="{40561216-C3B6-4E03-B696-C2E8E46E1565}" dt="2021-03-02T14:56:55.505" v="579"/>
          <ac:inkMkLst>
            <pc:docMk/>
            <pc:sldMk cId="1747732605" sldId="567"/>
            <ac:inkMk id="23558" creationId="{12438C2F-B2BE-423F-8FB0-A8B24276FAA9}"/>
          </ac:inkMkLst>
        </pc:inkChg>
        <pc:inkChg chg="mod">
          <ac:chgData name="Sherif Khattab" userId="c83b1e15-36f3-4f46-aceb-05aac24c545e" providerId="ADAL" clId="{40561216-C3B6-4E03-B696-C2E8E46E1565}" dt="2021-03-02T14:56:55.505" v="579"/>
          <ac:inkMkLst>
            <pc:docMk/>
            <pc:sldMk cId="1747732605" sldId="567"/>
            <ac:inkMk id="23559" creationId="{63236EA0-8781-4E1D-ACC7-D2AB2BA2975A}"/>
          </ac:inkMkLst>
        </pc:inkChg>
        <pc:inkChg chg="mod">
          <ac:chgData name="Sherif Khattab" userId="c83b1e15-36f3-4f46-aceb-05aac24c545e" providerId="ADAL" clId="{40561216-C3B6-4E03-B696-C2E8E46E1565}" dt="2021-03-02T14:56:55.505" v="579"/>
          <ac:inkMkLst>
            <pc:docMk/>
            <pc:sldMk cId="1747732605" sldId="567"/>
            <ac:inkMk id="23560" creationId="{8296C127-E688-4138-8B46-A545AA74759F}"/>
          </ac:inkMkLst>
        </pc:inkChg>
        <pc:inkChg chg="mod">
          <ac:chgData name="Sherif Khattab" userId="c83b1e15-36f3-4f46-aceb-05aac24c545e" providerId="ADAL" clId="{40561216-C3B6-4E03-B696-C2E8E46E1565}" dt="2021-03-02T14:56:55.505" v="579"/>
          <ac:inkMkLst>
            <pc:docMk/>
            <pc:sldMk cId="1747732605" sldId="567"/>
            <ac:inkMk id="23561" creationId="{27B15F83-7325-42D6-B559-2D057C3A0C3F}"/>
          </ac:inkMkLst>
        </pc:inkChg>
        <pc:inkChg chg="mod">
          <ac:chgData name="Sherif Khattab" userId="c83b1e15-36f3-4f46-aceb-05aac24c545e" providerId="ADAL" clId="{40561216-C3B6-4E03-B696-C2E8E46E1565}" dt="2021-03-02T14:56:55.505" v="579"/>
          <ac:inkMkLst>
            <pc:docMk/>
            <pc:sldMk cId="1747732605" sldId="567"/>
            <ac:inkMk id="23562" creationId="{41609FE5-F416-4C74-A5D0-5EFA0CF8EF70}"/>
          </ac:inkMkLst>
        </pc:inkChg>
        <pc:inkChg chg="mod">
          <ac:chgData name="Sherif Khattab" userId="c83b1e15-36f3-4f46-aceb-05aac24c545e" providerId="ADAL" clId="{40561216-C3B6-4E03-B696-C2E8E46E1565}" dt="2021-03-02T14:56:55.505" v="579"/>
          <ac:inkMkLst>
            <pc:docMk/>
            <pc:sldMk cId="1747732605" sldId="567"/>
            <ac:inkMk id="23564" creationId="{0479C8AE-E53D-4F3D-9A1F-0B3B4EF8E437}"/>
          </ac:inkMkLst>
        </pc:inkChg>
        <pc:inkChg chg="mod">
          <ac:chgData name="Sherif Khattab" userId="c83b1e15-36f3-4f46-aceb-05aac24c545e" providerId="ADAL" clId="{40561216-C3B6-4E03-B696-C2E8E46E1565}" dt="2021-03-02T14:56:55.505" v="579"/>
          <ac:inkMkLst>
            <pc:docMk/>
            <pc:sldMk cId="1747732605" sldId="567"/>
            <ac:inkMk id="23565" creationId="{7EA1AC65-0991-4EAD-9289-5B6967D4C6A4}"/>
          </ac:inkMkLst>
        </pc:inkChg>
        <pc:inkChg chg="mod">
          <ac:chgData name="Sherif Khattab" userId="c83b1e15-36f3-4f46-aceb-05aac24c545e" providerId="ADAL" clId="{40561216-C3B6-4E03-B696-C2E8E46E1565}" dt="2021-03-02T14:56:55.505" v="579"/>
          <ac:inkMkLst>
            <pc:docMk/>
            <pc:sldMk cId="1747732605" sldId="567"/>
            <ac:inkMk id="23567" creationId="{B964468F-11D4-4449-BD5D-D276B04321BD}"/>
          </ac:inkMkLst>
        </pc:inkChg>
        <pc:inkChg chg="mod">
          <ac:chgData name="Sherif Khattab" userId="c83b1e15-36f3-4f46-aceb-05aac24c545e" providerId="ADAL" clId="{40561216-C3B6-4E03-B696-C2E8E46E1565}" dt="2021-03-02T14:56:55.505" v="579"/>
          <ac:inkMkLst>
            <pc:docMk/>
            <pc:sldMk cId="1747732605" sldId="567"/>
            <ac:inkMk id="23568" creationId="{B0D8423F-0857-4468-8FB1-850C348CC062}"/>
          </ac:inkMkLst>
        </pc:inkChg>
        <pc:inkChg chg="mod">
          <ac:chgData name="Sherif Khattab" userId="c83b1e15-36f3-4f46-aceb-05aac24c545e" providerId="ADAL" clId="{40561216-C3B6-4E03-B696-C2E8E46E1565}" dt="2021-03-02T14:56:55.505" v="579"/>
          <ac:inkMkLst>
            <pc:docMk/>
            <pc:sldMk cId="1747732605" sldId="567"/>
            <ac:inkMk id="23569" creationId="{E089F2E3-45EA-486B-A260-E766EB2A0258}"/>
          </ac:inkMkLst>
        </pc:inkChg>
        <pc:inkChg chg="mod">
          <ac:chgData name="Sherif Khattab" userId="c83b1e15-36f3-4f46-aceb-05aac24c545e" providerId="ADAL" clId="{40561216-C3B6-4E03-B696-C2E8E46E1565}" dt="2021-03-02T14:56:55.505" v="579"/>
          <ac:inkMkLst>
            <pc:docMk/>
            <pc:sldMk cId="1747732605" sldId="567"/>
            <ac:inkMk id="23570" creationId="{C315644A-BBCC-4823-9005-14F1A7FDE1C2}"/>
          </ac:inkMkLst>
        </pc:inkChg>
        <pc:inkChg chg="mod">
          <ac:chgData name="Sherif Khattab" userId="c83b1e15-36f3-4f46-aceb-05aac24c545e" providerId="ADAL" clId="{40561216-C3B6-4E03-B696-C2E8E46E1565}" dt="2021-03-02T14:56:55.505" v="579"/>
          <ac:inkMkLst>
            <pc:docMk/>
            <pc:sldMk cId="1747732605" sldId="567"/>
            <ac:inkMk id="23571" creationId="{4A65A549-A8AD-4542-8C89-6269FF5866D1}"/>
          </ac:inkMkLst>
        </pc:inkChg>
        <pc:inkChg chg="mod">
          <ac:chgData name="Sherif Khattab" userId="c83b1e15-36f3-4f46-aceb-05aac24c545e" providerId="ADAL" clId="{40561216-C3B6-4E03-B696-C2E8E46E1565}" dt="2021-03-02T14:56:55.505" v="579"/>
          <ac:inkMkLst>
            <pc:docMk/>
            <pc:sldMk cId="1747732605" sldId="567"/>
            <ac:inkMk id="23572" creationId="{B9C4A1FB-67E2-4BED-9908-CDD670C3D085}"/>
          </ac:inkMkLst>
        </pc:inkChg>
        <pc:inkChg chg="mod">
          <ac:chgData name="Sherif Khattab" userId="c83b1e15-36f3-4f46-aceb-05aac24c545e" providerId="ADAL" clId="{40561216-C3B6-4E03-B696-C2E8E46E1565}" dt="2021-03-02T14:56:55.505" v="579"/>
          <ac:inkMkLst>
            <pc:docMk/>
            <pc:sldMk cId="1747732605" sldId="567"/>
            <ac:inkMk id="23574" creationId="{5080E0A9-56D7-4D4F-A195-E284339CA129}"/>
          </ac:inkMkLst>
        </pc:inkChg>
        <pc:inkChg chg="mod">
          <ac:chgData name="Sherif Khattab" userId="c83b1e15-36f3-4f46-aceb-05aac24c545e" providerId="ADAL" clId="{40561216-C3B6-4E03-B696-C2E8E46E1565}" dt="2021-03-02T14:56:55.505" v="579"/>
          <ac:inkMkLst>
            <pc:docMk/>
            <pc:sldMk cId="1747732605" sldId="567"/>
            <ac:inkMk id="23576" creationId="{D0BE1369-00A5-44C7-8452-53D1B39882EE}"/>
          </ac:inkMkLst>
        </pc:inkChg>
        <pc:inkChg chg="mod">
          <ac:chgData name="Sherif Khattab" userId="c83b1e15-36f3-4f46-aceb-05aac24c545e" providerId="ADAL" clId="{40561216-C3B6-4E03-B696-C2E8E46E1565}" dt="2021-03-02T14:56:55.505" v="579"/>
          <ac:inkMkLst>
            <pc:docMk/>
            <pc:sldMk cId="1747732605" sldId="567"/>
            <ac:inkMk id="23577" creationId="{43BAB690-6EB8-4D2F-9260-3E735FEB4B2D}"/>
          </ac:inkMkLst>
        </pc:inkChg>
        <pc:inkChg chg="mod">
          <ac:chgData name="Sherif Khattab" userId="c83b1e15-36f3-4f46-aceb-05aac24c545e" providerId="ADAL" clId="{40561216-C3B6-4E03-B696-C2E8E46E1565}" dt="2021-03-02T14:56:55.505" v="579"/>
          <ac:inkMkLst>
            <pc:docMk/>
            <pc:sldMk cId="1747732605" sldId="567"/>
            <ac:inkMk id="23578" creationId="{83315C3A-A95B-42AC-9D6D-979EB8D173B6}"/>
          </ac:inkMkLst>
        </pc:inkChg>
        <pc:inkChg chg="mod">
          <ac:chgData name="Sherif Khattab" userId="c83b1e15-36f3-4f46-aceb-05aac24c545e" providerId="ADAL" clId="{40561216-C3B6-4E03-B696-C2E8E46E1565}" dt="2021-03-02T14:56:55.505" v="579"/>
          <ac:inkMkLst>
            <pc:docMk/>
            <pc:sldMk cId="1747732605" sldId="567"/>
            <ac:inkMk id="23579" creationId="{E04171F8-E595-4689-B13C-72E0E4EF4978}"/>
          </ac:inkMkLst>
        </pc:inkChg>
        <pc:inkChg chg="mod">
          <ac:chgData name="Sherif Khattab" userId="c83b1e15-36f3-4f46-aceb-05aac24c545e" providerId="ADAL" clId="{40561216-C3B6-4E03-B696-C2E8E46E1565}" dt="2021-03-02T14:56:55.505" v="579"/>
          <ac:inkMkLst>
            <pc:docMk/>
            <pc:sldMk cId="1747732605" sldId="567"/>
            <ac:inkMk id="23580" creationId="{E8FD612D-4AE1-407E-90A1-CE8B0F7F65A7}"/>
          </ac:inkMkLst>
        </pc:inkChg>
        <pc:inkChg chg="mod">
          <ac:chgData name="Sherif Khattab" userId="c83b1e15-36f3-4f46-aceb-05aac24c545e" providerId="ADAL" clId="{40561216-C3B6-4E03-B696-C2E8E46E1565}" dt="2021-03-02T14:56:55.505" v="579"/>
          <ac:inkMkLst>
            <pc:docMk/>
            <pc:sldMk cId="1747732605" sldId="567"/>
            <ac:inkMk id="23581" creationId="{C8D3D5B6-B190-475B-BF38-91CC60C733FE}"/>
          </ac:inkMkLst>
        </pc:inkChg>
        <pc:inkChg chg="del mod">
          <ac:chgData name="Sherif Khattab" userId="c83b1e15-36f3-4f46-aceb-05aac24c545e" providerId="ADAL" clId="{40561216-C3B6-4E03-B696-C2E8E46E1565}" dt="2021-03-02T14:56:55.468" v="573"/>
          <ac:inkMkLst>
            <pc:docMk/>
            <pc:sldMk cId="1747732605" sldId="567"/>
            <ac:inkMk id="23583" creationId="{EC8BF6A4-0F25-47DF-8764-D97275EAA475}"/>
          </ac:inkMkLst>
        </pc:inkChg>
        <pc:inkChg chg="del mod">
          <ac:chgData name="Sherif Khattab" userId="c83b1e15-36f3-4f46-aceb-05aac24c545e" providerId="ADAL" clId="{40561216-C3B6-4E03-B696-C2E8E46E1565}" dt="2021-03-02T14:56:55.499" v="578"/>
          <ac:inkMkLst>
            <pc:docMk/>
            <pc:sldMk cId="1747732605" sldId="567"/>
            <ac:inkMk id="23584" creationId="{57D69971-0B46-4623-8A6B-3B3C85BCFF69}"/>
          </ac:inkMkLst>
        </pc:inkChg>
        <pc:inkChg chg="del mod">
          <ac:chgData name="Sherif Khattab" userId="c83b1e15-36f3-4f46-aceb-05aac24c545e" providerId="ADAL" clId="{40561216-C3B6-4E03-B696-C2E8E46E1565}" dt="2021-03-02T14:56:55.486" v="576"/>
          <ac:inkMkLst>
            <pc:docMk/>
            <pc:sldMk cId="1747732605" sldId="567"/>
            <ac:inkMk id="23585" creationId="{F8FC187E-9EB1-4A50-98B4-087073282546}"/>
          </ac:inkMkLst>
        </pc:inkChg>
        <pc:inkChg chg="del mod">
          <ac:chgData name="Sherif Khattab" userId="c83b1e15-36f3-4f46-aceb-05aac24c545e" providerId="ADAL" clId="{40561216-C3B6-4E03-B696-C2E8E46E1565}" dt="2021-03-02T14:56:55.480" v="575"/>
          <ac:inkMkLst>
            <pc:docMk/>
            <pc:sldMk cId="1747732605" sldId="567"/>
            <ac:inkMk id="23586" creationId="{1AFE1D24-554E-45CD-A400-2E8FC12D5A0D}"/>
          </ac:inkMkLst>
        </pc:inkChg>
        <pc:inkChg chg="del mod">
          <ac:chgData name="Sherif Khattab" userId="c83b1e15-36f3-4f46-aceb-05aac24c545e" providerId="ADAL" clId="{40561216-C3B6-4E03-B696-C2E8E46E1565}" dt="2021-03-02T14:56:55.474" v="574"/>
          <ac:inkMkLst>
            <pc:docMk/>
            <pc:sldMk cId="1747732605" sldId="567"/>
            <ac:inkMk id="23587" creationId="{FE9728E1-CAAA-43DC-B604-C9D45BF1646D}"/>
          </ac:inkMkLst>
        </pc:inkChg>
        <pc:inkChg chg="del mod">
          <ac:chgData name="Sherif Khattab" userId="c83b1e15-36f3-4f46-aceb-05aac24c545e" providerId="ADAL" clId="{40561216-C3B6-4E03-B696-C2E8E46E1565}" dt="2021-03-02T14:56:55.493" v="577"/>
          <ac:inkMkLst>
            <pc:docMk/>
            <pc:sldMk cId="1747732605" sldId="567"/>
            <ac:inkMk id="23589" creationId="{0A0BC15D-6427-44BD-B8C5-2F74D103D233}"/>
          </ac:inkMkLst>
        </pc:inkChg>
        <pc:inkChg chg="del">
          <ac:chgData name="Sherif Khattab" userId="c83b1e15-36f3-4f46-aceb-05aac24c545e" providerId="ADAL" clId="{40561216-C3B6-4E03-B696-C2E8E46E1565}" dt="2021-03-02T14:56:55.457" v="572"/>
          <ac:inkMkLst>
            <pc:docMk/>
            <pc:sldMk cId="1747732605" sldId="567"/>
            <ac:inkMk id="23590" creationId="{761307AF-16E1-4780-B3AC-E42AB02AF571}"/>
          </ac:inkMkLst>
        </pc:inkChg>
        <pc:inkChg chg="del mod">
          <ac:chgData name="Sherif Khattab" userId="c83b1e15-36f3-4f46-aceb-05aac24c545e" providerId="ADAL" clId="{40561216-C3B6-4E03-B696-C2E8E46E1565}" dt="2021-03-02T14:56:55.505" v="579"/>
          <ac:inkMkLst>
            <pc:docMk/>
            <pc:sldMk cId="1747732605" sldId="567"/>
            <ac:inkMk id="23591" creationId="{800D8CDC-FCE4-4FC1-B795-A774356CBB49}"/>
          </ac:inkMkLst>
        </pc:inkChg>
        <pc:inkChg chg="mod">
          <ac:chgData name="Sherif Khattab" userId="c83b1e15-36f3-4f46-aceb-05aac24c545e" providerId="ADAL" clId="{40561216-C3B6-4E03-B696-C2E8E46E1565}" dt="2021-03-02T14:56:55.505" v="579"/>
          <ac:inkMkLst>
            <pc:docMk/>
            <pc:sldMk cId="1747732605" sldId="567"/>
            <ac:inkMk id="23660" creationId="{EB9F504E-52DF-4A05-AB88-BDF5876CA8B9}"/>
          </ac:inkMkLst>
        </pc:inkChg>
      </pc:sldChg>
      <pc:sldChg chg="delSp modSp add modAnim">
        <pc:chgData name="Sherif Khattab" userId="c83b1e15-36f3-4f46-aceb-05aac24c545e" providerId="ADAL" clId="{40561216-C3B6-4E03-B696-C2E8E46E1565}" dt="2021-03-02T14:59:48.859" v="665"/>
        <pc:sldMkLst>
          <pc:docMk/>
          <pc:sldMk cId="388662114" sldId="568"/>
        </pc:sldMkLst>
        <pc:grpChg chg="mod">
          <ac:chgData name="Sherif Khattab" userId="c83b1e15-36f3-4f46-aceb-05aac24c545e" providerId="ADAL" clId="{40561216-C3B6-4E03-B696-C2E8E46E1565}" dt="2021-03-02T14:59:48.859" v="665"/>
          <ac:grpSpMkLst>
            <pc:docMk/>
            <pc:sldMk cId="388662114" sldId="568"/>
            <ac:grpSpMk id="23672" creationId="{D3B42BF9-8198-43FC-B7E5-062D26193C4A}"/>
          </ac:grpSpMkLst>
        </pc:grpChg>
        <pc:inkChg chg="mod">
          <ac:chgData name="Sherif Khattab" userId="c83b1e15-36f3-4f46-aceb-05aac24c545e" providerId="ADAL" clId="{40561216-C3B6-4E03-B696-C2E8E46E1565}" dt="2021-03-02T14:59:48.859" v="665"/>
          <ac:inkMkLst>
            <pc:docMk/>
            <pc:sldMk cId="388662114" sldId="568"/>
            <ac:inkMk id="3" creationId="{B0FBBC0D-35B9-448B-9D52-F9702601D9E2}"/>
          </ac:inkMkLst>
        </pc:inkChg>
        <pc:inkChg chg="mod">
          <ac:chgData name="Sherif Khattab" userId="c83b1e15-36f3-4f46-aceb-05aac24c545e" providerId="ADAL" clId="{40561216-C3B6-4E03-B696-C2E8E46E1565}" dt="2021-03-02T14:59:48.859" v="665"/>
          <ac:inkMkLst>
            <pc:docMk/>
            <pc:sldMk cId="388662114" sldId="568"/>
            <ac:inkMk id="5" creationId="{1334F479-0557-4560-B3CA-54D487BC1692}"/>
          </ac:inkMkLst>
        </pc:inkChg>
        <pc:inkChg chg="mod">
          <ac:chgData name="Sherif Khattab" userId="c83b1e15-36f3-4f46-aceb-05aac24c545e" providerId="ADAL" clId="{40561216-C3B6-4E03-B696-C2E8E46E1565}" dt="2021-03-02T14:59:48.859" v="665"/>
          <ac:inkMkLst>
            <pc:docMk/>
            <pc:sldMk cId="388662114" sldId="568"/>
            <ac:inkMk id="6" creationId="{C77C32EE-2731-421E-9672-5A63D6E9F538}"/>
          </ac:inkMkLst>
        </pc:inkChg>
        <pc:inkChg chg="mod">
          <ac:chgData name="Sherif Khattab" userId="c83b1e15-36f3-4f46-aceb-05aac24c545e" providerId="ADAL" clId="{40561216-C3B6-4E03-B696-C2E8E46E1565}" dt="2021-03-02T14:59:48.859" v="665"/>
          <ac:inkMkLst>
            <pc:docMk/>
            <pc:sldMk cId="388662114" sldId="568"/>
            <ac:inkMk id="34" creationId="{76F4BB3E-F0E4-42AA-ACB1-D0A6A3746F24}"/>
          </ac:inkMkLst>
        </pc:inkChg>
        <pc:inkChg chg="mod">
          <ac:chgData name="Sherif Khattab" userId="c83b1e15-36f3-4f46-aceb-05aac24c545e" providerId="ADAL" clId="{40561216-C3B6-4E03-B696-C2E8E46E1565}" dt="2021-03-02T14:59:48.859" v="665"/>
          <ac:inkMkLst>
            <pc:docMk/>
            <pc:sldMk cId="388662114" sldId="568"/>
            <ac:inkMk id="35" creationId="{BB1041F6-9E9F-4186-AC93-4372635DAB2B}"/>
          </ac:inkMkLst>
        </pc:inkChg>
        <pc:inkChg chg="mod">
          <ac:chgData name="Sherif Khattab" userId="c83b1e15-36f3-4f46-aceb-05aac24c545e" providerId="ADAL" clId="{40561216-C3B6-4E03-B696-C2E8E46E1565}" dt="2021-03-02T14:59:48.859" v="665"/>
          <ac:inkMkLst>
            <pc:docMk/>
            <pc:sldMk cId="388662114" sldId="568"/>
            <ac:inkMk id="36" creationId="{FBD4DC2C-2A69-4F9C-9FD0-0A2D83A17035}"/>
          </ac:inkMkLst>
        </pc:inkChg>
        <pc:inkChg chg="mod">
          <ac:chgData name="Sherif Khattab" userId="c83b1e15-36f3-4f46-aceb-05aac24c545e" providerId="ADAL" clId="{40561216-C3B6-4E03-B696-C2E8E46E1565}" dt="2021-03-02T14:59:48.859" v="665"/>
          <ac:inkMkLst>
            <pc:docMk/>
            <pc:sldMk cId="388662114" sldId="568"/>
            <ac:inkMk id="38" creationId="{08DD68F7-523C-4437-9949-BFD6B8B320B7}"/>
          </ac:inkMkLst>
        </pc:inkChg>
        <pc:inkChg chg="mod">
          <ac:chgData name="Sherif Khattab" userId="c83b1e15-36f3-4f46-aceb-05aac24c545e" providerId="ADAL" clId="{40561216-C3B6-4E03-B696-C2E8E46E1565}" dt="2021-03-02T14:59:48.859" v="665"/>
          <ac:inkMkLst>
            <pc:docMk/>
            <pc:sldMk cId="388662114" sldId="568"/>
            <ac:inkMk id="39" creationId="{6B907EBB-5700-4291-BB4C-D8877DB4FFCD}"/>
          </ac:inkMkLst>
        </pc:inkChg>
        <pc:inkChg chg="mod">
          <ac:chgData name="Sherif Khattab" userId="c83b1e15-36f3-4f46-aceb-05aac24c545e" providerId="ADAL" clId="{40561216-C3B6-4E03-B696-C2E8E46E1565}" dt="2021-03-02T14:59:48.859" v="665"/>
          <ac:inkMkLst>
            <pc:docMk/>
            <pc:sldMk cId="388662114" sldId="568"/>
            <ac:inkMk id="40" creationId="{D1405003-6795-43E1-B78F-70DFA34AAA56}"/>
          </ac:inkMkLst>
        </pc:inkChg>
        <pc:inkChg chg="mod">
          <ac:chgData name="Sherif Khattab" userId="c83b1e15-36f3-4f46-aceb-05aac24c545e" providerId="ADAL" clId="{40561216-C3B6-4E03-B696-C2E8E46E1565}" dt="2021-03-02T14:59:48.859" v="665"/>
          <ac:inkMkLst>
            <pc:docMk/>
            <pc:sldMk cId="388662114" sldId="568"/>
            <ac:inkMk id="41" creationId="{E5C63D8D-A5A2-4ECA-9233-25A9BB4111B0}"/>
          </ac:inkMkLst>
        </pc:inkChg>
        <pc:inkChg chg="mod">
          <ac:chgData name="Sherif Khattab" userId="c83b1e15-36f3-4f46-aceb-05aac24c545e" providerId="ADAL" clId="{40561216-C3B6-4E03-B696-C2E8E46E1565}" dt="2021-03-02T14:59:48.859" v="665"/>
          <ac:inkMkLst>
            <pc:docMk/>
            <pc:sldMk cId="388662114" sldId="568"/>
            <ac:inkMk id="42" creationId="{DA8E3D6B-1BC0-4231-B0D7-7B8A4360DECC}"/>
          </ac:inkMkLst>
        </pc:inkChg>
        <pc:inkChg chg="mod">
          <ac:chgData name="Sherif Khattab" userId="c83b1e15-36f3-4f46-aceb-05aac24c545e" providerId="ADAL" clId="{40561216-C3B6-4E03-B696-C2E8E46E1565}" dt="2021-03-02T14:59:48.859" v="665"/>
          <ac:inkMkLst>
            <pc:docMk/>
            <pc:sldMk cId="388662114" sldId="568"/>
            <ac:inkMk id="44" creationId="{19C19232-5340-48E5-9ED6-62DEBBCE1215}"/>
          </ac:inkMkLst>
        </pc:inkChg>
        <pc:inkChg chg="mod">
          <ac:chgData name="Sherif Khattab" userId="c83b1e15-36f3-4f46-aceb-05aac24c545e" providerId="ADAL" clId="{40561216-C3B6-4E03-B696-C2E8E46E1565}" dt="2021-03-02T14:59:48.859" v="665"/>
          <ac:inkMkLst>
            <pc:docMk/>
            <pc:sldMk cId="388662114" sldId="568"/>
            <ac:inkMk id="45" creationId="{D1B4E85F-AC34-40C2-82B7-32CDF26E2AA9}"/>
          </ac:inkMkLst>
        </pc:inkChg>
        <pc:inkChg chg="mod">
          <ac:chgData name="Sherif Khattab" userId="c83b1e15-36f3-4f46-aceb-05aac24c545e" providerId="ADAL" clId="{40561216-C3B6-4E03-B696-C2E8E46E1565}" dt="2021-03-02T14:59:48.859" v="665"/>
          <ac:inkMkLst>
            <pc:docMk/>
            <pc:sldMk cId="388662114" sldId="568"/>
            <ac:inkMk id="46" creationId="{E6BF4D18-EC16-4386-BB86-4E44BAF7C03B}"/>
          </ac:inkMkLst>
        </pc:inkChg>
        <pc:inkChg chg="mod">
          <ac:chgData name="Sherif Khattab" userId="c83b1e15-36f3-4f46-aceb-05aac24c545e" providerId="ADAL" clId="{40561216-C3B6-4E03-B696-C2E8E46E1565}" dt="2021-03-02T14:59:48.859" v="665"/>
          <ac:inkMkLst>
            <pc:docMk/>
            <pc:sldMk cId="388662114" sldId="568"/>
            <ac:inkMk id="47" creationId="{02569F11-2943-4F04-87BA-CA8732D937CB}"/>
          </ac:inkMkLst>
        </pc:inkChg>
        <pc:inkChg chg="mod">
          <ac:chgData name="Sherif Khattab" userId="c83b1e15-36f3-4f46-aceb-05aac24c545e" providerId="ADAL" clId="{40561216-C3B6-4E03-B696-C2E8E46E1565}" dt="2021-03-02T14:59:48.859" v="665"/>
          <ac:inkMkLst>
            <pc:docMk/>
            <pc:sldMk cId="388662114" sldId="568"/>
            <ac:inkMk id="48" creationId="{B58E1670-F3F7-4DFE-AF3D-056FDA785310}"/>
          </ac:inkMkLst>
        </pc:inkChg>
        <pc:inkChg chg="mod">
          <ac:chgData name="Sherif Khattab" userId="c83b1e15-36f3-4f46-aceb-05aac24c545e" providerId="ADAL" clId="{40561216-C3B6-4E03-B696-C2E8E46E1565}" dt="2021-03-02T14:59:48.859" v="665"/>
          <ac:inkMkLst>
            <pc:docMk/>
            <pc:sldMk cId="388662114" sldId="568"/>
            <ac:inkMk id="49" creationId="{19257841-2019-40BC-AD69-87A73EC0948B}"/>
          </ac:inkMkLst>
        </pc:inkChg>
        <pc:inkChg chg="mod">
          <ac:chgData name="Sherif Khattab" userId="c83b1e15-36f3-4f46-aceb-05aac24c545e" providerId="ADAL" clId="{40561216-C3B6-4E03-B696-C2E8E46E1565}" dt="2021-03-02T14:59:48.859" v="665"/>
          <ac:inkMkLst>
            <pc:docMk/>
            <pc:sldMk cId="388662114" sldId="568"/>
            <ac:inkMk id="50" creationId="{26C81269-5964-499B-83AC-4B4F3ECF46D9}"/>
          </ac:inkMkLst>
        </pc:inkChg>
        <pc:inkChg chg="mod">
          <ac:chgData name="Sherif Khattab" userId="c83b1e15-36f3-4f46-aceb-05aac24c545e" providerId="ADAL" clId="{40561216-C3B6-4E03-B696-C2E8E46E1565}" dt="2021-03-02T14:59:48.859" v="665"/>
          <ac:inkMkLst>
            <pc:docMk/>
            <pc:sldMk cId="388662114" sldId="568"/>
            <ac:inkMk id="51" creationId="{20368D2C-01B3-405E-89B9-A7788F5F56C4}"/>
          </ac:inkMkLst>
        </pc:inkChg>
        <pc:inkChg chg="mod">
          <ac:chgData name="Sherif Khattab" userId="c83b1e15-36f3-4f46-aceb-05aac24c545e" providerId="ADAL" clId="{40561216-C3B6-4E03-B696-C2E8E46E1565}" dt="2021-03-02T14:59:48.859" v="665"/>
          <ac:inkMkLst>
            <pc:docMk/>
            <pc:sldMk cId="388662114" sldId="568"/>
            <ac:inkMk id="53" creationId="{4B0B24DC-2DC7-4C85-8BDA-CB5171C1850E}"/>
          </ac:inkMkLst>
        </pc:inkChg>
        <pc:inkChg chg="mod">
          <ac:chgData name="Sherif Khattab" userId="c83b1e15-36f3-4f46-aceb-05aac24c545e" providerId="ADAL" clId="{40561216-C3B6-4E03-B696-C2E8E46E1565}" dt="2021-03-02T14:59:48.859" v="665"/>
          <ac:inkMkLst>
            <pc:docMk/>
            <pc:sldMk cId="388662114" sldId="568"/>
            <ac:inkMk id="54" creationId="{FAA76FFB-4F7B-44CF-9E3F-7D873ACD011E}"/>
          </ac:inkMkLst>
        </pc:inkChg>
        <pc:inkChg chg="mod">
          <ac:chgData name="Sherif Khattab" userId="c83b1e15-36f3-4f46-aceb-05aac24c545e" providerId="ADAL" clId="{40561216-C3B6-4E03-B696-C2E8E46E1565}" dt="2021-03-02T14:59:48.859" v="665"/>
          <ac:inkMkLst>
            <pc:docMk/>
            <pc:sldMk cId="388662114" sldId="568"/>
            <ac:inkMk id="55" creationId="{2A509FA3-B322-44A6-A5B7-3B6A64FF271C}"/>
          </ac:inkMkLst>
        </pc:inkChg>
        <pc:inkChg chg="mod">
          <ac:chgData name="Sherif Khattab" userId="c83b1e15-36f3-4f46-aceb-05aac24c545e" providerId="ADAL" clId="{40561216-C3B6-4E03-B696-C2E8E46E1565}" dt="2021-03-02T14:59:48.859" v="665"/>
          <ac:inkMkLst>
            <pc:docMk/>
            <pc:sldMk cId="388662114" sldId="568"/>
            <ac:inkMk id="56" creationId="{9FB1D72E-EF06-4758-9CAE-0C2AFAB761B2}"/>
          </ac:inkMkLst>
        </pc:inkChg>
        <pc:inkChg chg="mod">
          <ac:chgData name="Sherif Khattab" userId="c83b1e15-36f3-4f46-aceb-05aac24c545e" providerId="ADAL" clId="{40561216-C3B6-4E03-B696-C2E8E46E1565}" dt="2021-03-02T14:59:48.859" v="665"/>
          <ac:inkMkLst>
            <pc:docMk/>
            <pc:sldMk cId="388662114" sldId="568"/>
            <ac:inkMk id="58" creationId="{AD54C535-8A13-4466-B936-FDE4EE0D13AB}"/>
          </ac:inkMkLst>
        </pc:inkChg>
        <pc:inkChg chg="mod">
          <ac:chgData name="Sherif Khattab" userId="c83b1e15-36f3-4f46-aceb-05aac24c545e" providerId="ADAL" clId="{40561216-C3B6-4E03-B696-C2E8E46E1565}" dt="2021-03-02T14:59:48.859" v="665"/>
          <ac:inkMkLst>
            <pc:docMk/>
            <pc:sldMk cId="388662114" sldId="568"/>
            <ac:inkMk id="59" creationId="{8191728A-6391-4424-97E9-9D875C21CABB}"/>
          </ac:inkMkLst>
        </pc:inkChg>
        <pc:inkChg chg="mod">
          <ac:chgData name="Sherif Khattab" userId="c83b1e15-36f3-4f46-aceb-05aac24c545e" providerId="ADAL" clId="{40561216-C3B6-4E03-B696-C2E8E46E1565}" dt="2021-03-02T14:59:48.859" v="665"/>
          <ac:inkMkLst>
            <pc:docMk/>
            <pc:sldMk cId="388662114" sldId="568"/>
            <ac:inkMk id="61" creationId="{3873DDFB-3276-4A9C-A452-0E255D449AE0}"/>
          </ac:inkMkLst>
        </pc:inkChg>
        <pc:inkChg chg="mod">
          <ac:chgData name="Sherif Khattab" userId="c83b1e15-36f3-4f46-aceb-05aac24c545e" providerId="ADAL" clId="{40561216-C3B6-4E03-B696-C2E8E46E1565}" dt="2021-03-02T14:59:48.859" v="665"/>
          <ac:inkMkLst>
            <pc:docMk/>
            <pc:sldMk cId="388662114" sldId="568"/>
            <ac:inkMk id="62" creationId="{6CA89F45-C596-4B44-8218-2E80CDFD9AC1}"/>
          </ac:inkMkLst>
        </pc:inkChg>
        <pc:inkChg chg="mod">
          <ac:chgData name="Sherif Khattab" userId="c83b1e15-36f3-4f46-aceb-05aac24c545e" providerId="ADAL" clId="{40561216-C3B6-4E03-B696-C2E8E46E1565}" dt="2021-03-02T14:59:48.859" v="665"/>
          <ac:inkMkLst>
            <pc:docMk/>
            <pc:sldMk cId="388662114" sldId="568"/>
            <ac:inkMk id="63" creationId="{C0DC48F3-13CB-48CD-943B-D376DED3D452}"/>
          </ac:inkMkLst>
        </pc:inkChg>
        <pc:inkChg chg="mod">
          <ac:chgData name="Sherif Khattab" userId="c83b1e15-36f3-4f46-aceb-05aac24c545e" providerId="ADAL" clId="{40561216-C3B6-4E03-B696-C2E8E46E1565}" dt="2021-03-02T14:59:48.859" v="665"/>
          <ac:inkMkLst>
            <pc:docMk/>
            <pc:sldMk cId="388662114" sldId="568"/>
            <ac:inkMk id="23552" creationId="{AD02388C-420C-4C10-A5B7-33825C4777B5}"/>
          </ac:inkMkLst>
        </pc:inkChg>
        <pc:inkChg chg="mod">
          <ac:chgData name="Sherif Khattab" userId="c83b1e15-36f3-4f46-aceb-05aac24c545e" providerId="ADAL" clId="{40561216-C3B6-4E03-B696-C2E8E46E1565}" dt="2021-03-02T14:59:48.859" v="665"/>
          <ac:inkMkLst>
            <pc:docMk/>
            <pc:sldMk cId="388662114" sldId="568"/>
            <ac:inkMk id="23556" creationId="{B63716A9-A45C-49C7-8CC0-3310F6B827F6}"/>
          </ac:inkMkLst>
        </pc:inkChg>
        <pc:inkChg chg="mod">
          <ac:chgData name="Sherif Khattab" userId="c83b1e15-36f3-4f46-aceb-05aac24c545e" providerId="ADAL" clId="{40561216-C3B6-4E03-B696-C2E8E46E1565}" dt="2021-03-02T14:59:48.859" v="665"/>
          <ac:inkMkLst>
            <pc:docMk/>
            <pc:sldMk cId="388662114" sldId="568"/>
            <ac:inkMk id="23558" creationId="{12438C2F-B2BE-423F-8FB0-A8B24276FAA9}"/>
          </ac:inkMkLst>
        </pc:inkChg>
        <pc:inkChg chg="mod">
          <ac:chgData name="Sherif Khattab" userId="c83b1e15-36f3-4f46-aceb-05aac24c545e" providerId="ADAL" clId="{40561216-C3B6-4E03-B696-C2E8E46E1565}" dt="2021-03-02T14:59:48.859" v="665"/>
          <ac:inkMkLst>
            <pc:docMk/>
            <pc:sldMk cId="388662114" sldId="568"/>
            <ac:inkMk id="23559" creationId="{63236EA0-8781-4E1D-ACC7-D2AB2BA2975A}"/>
          </ac:inkMkLst>
        </pc:inkChg>
        <pc:inkChg chg="mod">
          <ac:chgData name="Sherif Khattab" userId="c83b1e15-36f3-4f46-aceb-05aac24c545e" providerId="ADAL" clId="{40561216-C3B6-4E03-B696-C2E8E46E1565}" dt="2021-03-02T14:59:48.859" v="665"/>
          <ac:inkMkLst>
            <pc:docMk/>
            <pc:sldMk cId="388662114" sldId="568"/>
            <ac:inkMk id="23560" creationId="{8296C127-E688-4138-8B46-A545AA74759F}"/>
          </ac:inkMkLst>
        </pc:inkChg>
        <pc:inkChg chg="mod">
          <ac:chgData name="Sherif Khattab" userId="c83b1e15-36f3-4f46-aceb-05aac24c545e" providerId="ADAL" clId="{40561216-C3B6-4E03-B696-C2E8E46E1565}" dt="2021-03-02T14:59:48.859" v="665"/>
          <ac:inkMkLst>
            <pc:docMk/>
            <pc:sldMk cId="388662114" sldId="568"/>
            <ac:inkMk id="23561" creationId="{27B15F83-7325-42D6-B559-2D057C3A0C3F}"/>
          </ac:inkMkLst>
        </pc:inkChg>
        <pc:inkChg chg="mod">
          <ac:chgData name="Sherif Khattab" userId="c83b1e15-36f3-4f46-aceb-05aac24c545e" providerId="ADAL" clId="{40561216-C3B6-4E03-B696-C2E8E46E1565}" dt="2021-03-02T14:59:48.859" v="665"/>
          <ac:inkMkLst>
            <pc:docMk/>
            <pc:sldMk cId="388662114" sldId="568"/>
            <ac:inkMk id="23562" creationId="{41609FE5-F416-4C74-A5D0-5EFA0CF8EF70}"/>
          </ac:inkMkLst>
        </pc:inkChg>
        <pc:inkChg chg="mod">
          <ac:chgData name="Sherif Khattab" userId="c83b1e15-36f3-4f46-aceb-05aac24c545e" providerId="ADAL" clId="{40561216-C3B6-4E03-B696-C2E8E46E1565}" dt="2021-03-02T14:59:48.859" v="665"/>
          <ac:inkMkLst>
            <pc:docMk/>
            <pc:sldMk cId="388662114" sldId="568"/>
            <ac:inkMk id="23564" creationId="{0479C8AE-E53D-4F3D-9A1F-0B3B4EF8E437}"/>
          </ac:inkMkLst>
        </pc:inkChg>
        <pc:inkChg chg="mod">
          <ac:chgData name="Sherif Khattab" userId="c83b1e15-36f3-4f46-aceb-05aac24c545e" providerId="ADAL" clId="{40561216-C3B6-4E03-B696-C2E8E46E1565}" dt="2021-03-02T14:59:48.859" v="665"/>
          <ac:inkMkLst>
            <pc:docMk/>
            <pc:sldMk cId="388662114" sldId="568"/>
            <ac:inkMk id="23565" creationId="{7EA1AC65-0991-4EAD-9289-5B6967D4C6A4}"/>
          </ac:inkMkLst>
        </pc:inkChg>
        <pc:inkChg chg="del mod">
          <ac:chgData name="Sherif Khattab" userId="c83b1e15-36f3-4f46-aceb-05aac24c545e" providerId="ADAL" clId="{40561216-C3B6-4E03-B696-C2E8E46E1565}" dt="2021-03-02T14:59:48.859" v="665"/>
          <ac:inkMkLst>
            <pc:docMk/>
            <pc:sldMk cId="388662114" sldId="568"/>
            <ac:inkMk id="23567" creationId="{B964468F-11D4-4449-BD5D-D276B04321BD}"/>
          </ac:inkMkLst>
        </pc:inkChg>
        <pc:inkChg chg="del mod">
          <ac:chgData name="Sherif Khattab" userId="c83b1e15-36f3-4f46-aceb-05aac24c545e" providerId="ADAL" clId="{40561216-C3B6-4E03-B696-C2E8E46E1565}" dt="2021-03-02T14:59:48.846" v="662"/>
          <ac:inkMkLst>
            <pc:docMk/>
            <pc:sldMk cId="388662114" sldId="568"/>
            <ac:inkMk id="23568" creationId="{B0D8423F-0857-4468-8FB1-850C348CC062}"/>
          </ac:inkMkLst>
        </pc:inkChg>
        <pc:inkChg chg="del mod">
          <ac:chgData name="Sherif Khattab" userId="c83b1e15-36f3-4f46-aceb-05aac24c545e" providerId="ADAL" clId="{40561216-C3B6-4E03-B696-C2E8E46E1565}" dt="2021-03-02T14:59:48.837" v="660"/>
          <ac:inkMkLst>
            <pc:docMk/>
            <pc:sldMk cId="388662114" sldId="568"/>
            <ac:inkMk id="23569" creationId="{E089F2E3-45EA-486B-A260-E766EB2A0258}"/>
          </ac:inkMkLst>
        </pc:inkChg>
        <pc:inkChg chg="del mod">
          <ac:chgData name="Sherif Khattab" userId="c83b1e15-36f3-4f46-aceb-05aac24c545e" providerId="ADAL" clId="{40561216-C3B6-4E03-B696-C2E8E46E1565}" dt="2021-03-02T14:59:48.835" v="659"/>
          <ac:inkMkLst>
            <pc:docMk/>
            <pc:sldMk cId="388662114" sldId="568"/>
            <ac:inkMk id="23570" creationId="{C315644A-BBCC-4823-9005-14F1A7FDE1C2}"/>
          </ac:inkMkLst>
        </pc:inkChg>
        <pc:inkChg chg="del mod">
          <ac:chgData name="Sherif Khattab" userId="c83b1e15-36f3-4f46-aceb-05aac24c545e" providerId="ADAL" clId="{40561216-C3B6-4E03-B696-C2E8E46E1565}" dt="2021-03-02T14:59:48.840" v="661"/>
          <ac:inkMkLst>
            <pc:docMk/>
            <pc:sldMk cId="388662114" sldId="568"/>
            <ac:inkMk id="23571" creationId="{4A65A549-A8AD-4542-8C89-6269FF5866D1}"/>
          </ac:inkMkLst>
        </pc:inkChg>
        <pc:inkChg chg="del mod">
          <ac:chgData name="Sherif Khattab" userId="c83b1e15-36f3-4f46-aceb-05aac24c545e" providerId="ADAL" clId="{40561216-C3B6-4E03-B696-C2E8E46E1565}" dt="2021-03-02T14:59:48.855" v="664"/>
          <ac:inkMkLst>
            <pc:docMk/>
            <pc:sldMk cId="388662114" sldId="568"/>
            <ac:inkMk id="23572" creationId="{B9C4A1FB-67E2-4BED-9908-CDD670C3D085}"/>
          </ac:inkMkLst>
        </pc:inkChg>
        <pc:inkChg chg="del mod">
          <ac:chgData name="Sherif Khattab" userId="c83b1e15-36f3-4f46-aceb-05aac24c545e" providerId="ADAL" clId="{40561216-C3B6-4E03-B696-C2E8E46E1565}" dt="2021-03-02T14:59:48.822" v="658"/>
          <ac:inkMkLst>
            <pc:docMk/>
            <pc:sldMk cId="388662114" sldId="568"/>
            <ac:inkMk id="23574" creationId="{5080E0A9-56D7-4D4F-A195-E284339CA129}"/>
          </ac:inkMkLst>
        </pc:inkChg>
        <pc:inkChg chg="del mod">
          <ac:chgData name="Sherif Khattab" userId="c83b1e15-36f3-4f46-aceb-05aac24c545e" providerId="ADAL" clId="{40561216-C3B6-4E03-B696-C2E8E46E1565}" dt="2021-03-02T14:57:01.059" v="584"/>
          <ac:inkMkLst>
            <pc:docMk/>
            <pc:sldMk cId="388662114" sldId="568"/>
            <ac:inkMk id="23576" creationId="{D0BE1369-00A5-44C7-8452-53D1B39882EE}"/>
          </ac:inkMkLst>
        </pc:inkChg>
        <pc:inkChg chg="del mod">
          <ac:chgData name="Sherif Khattab" userId="c83b1e15-36f3-4f46-aceb-05aac24c545e" providerId="ADAL" clId="{40561216-C3B6-4E03-B696-C2E8E46E1565}" dt="2021-03-02T14:57:01.057" v="583"/>
          <ac:inkMkLst>
            <pc:docMk/>
            <pc:sldMk cId="388662114" sldId="568"/>
            <ac:inkMk id="23577" creationId="{43BAB690-6EB8-4D2F-9260-3E735FEB4B2D}"/>
          </ac:inkMkLst>
        </pc:inkChg>
        <pc:inkChg chg="del mod">
          <ac:chgData name="Sherif Khattab" userId="c83b1e15-36f3-4f46-aceb-05aac24c545e" providerId="ADAL" clId="{40561216-C3B6-4E03-B696-C2E8E46E1565}" dt="2021-03-02T14:57:01.056" v="582"/>
          <ac:inkMkLst>
            <pc:docMk/>
            <pc:sldMk cId="388662114" sldId="568"/>
            <ac:inkMk id="23578" creationId="{83315C3A-A95B-42AC-9D6D-979EB8D173B6}"/>
          </ac:inkMkLst>
        </pc:inkChg>
        <pc:inkChg chg="del mod">
          <ac:chgData name="Sherif Khattab" userId="c83b1e15-36f3-4f46-aceb-05aac24c545e" providerId="ADAL" clId="{40561216-C3B6-4E03-B696-C2E8E46E1565}" dt="2021-03-02T14:57:01.060" v="585"/>
          <ac:inkMkLst>
            <pc:docMk/>
            <pc:sldMk cId="388662114" sldId="568"/>
            <ac:inkMk id="23579" creationId="{E04171F8-E595-4689-B13C-72E0E4EF4978}"/>
          </ac:inkMkLst>
        </pc:inkChg>
        <pc:inkChg chg="del mod">
          <ac:chgData name="Sherif Khattab" userId="c83b1e15-36f3-4f46-aceb-05aac24c545e" providerId="ADAL" clId="{40561216-C3B6-4E03-B696-C2E8E46E1565}" dt="2021-03-02T14:57:01.061" v="586"/>
          <ac:inkMkLst>
            <pc:docMk/>
            <pc:sldMk cId="388662114" sldId="568"/>
            <ac:inkMk id="23580" creationId="{E8FD612D-4AE1-407E-90A1-CE8B0F7F65A7}"/>
          </ac:inkMkLst>
        </pc:inkChg>
        <pc:inkChg chg="del">
          <ac:chgData name="Sherif Khattab" userId="c83b1e15-36f3-4f46-aceb-05aac24c545e" providerId="ADAL" clId="{40561216-C3B6-4E03-B696-C2E8E46E1565}" dt="2021-03-02T14:57:01.053" v="581"/>
          <ac:inkMkLst>
            <pc:docMk/>
            <pc:sldMk cId="388662114" sldId="568"/>
            <ac:inkMk id="23581" creationId="{C8D3D5B6-B190-475B-BF38-91CC60C733FE}"/>
          </ac:inkMkLst>
        </pc:inkChg>
        <pc:inkChg chg="del mod">
          <ac:chgData name="Sherif Khattab" userId="c83b1e15-36f3-4f46-aceb-05aac24c545e" providerId="ADAL" clId="{40561216-C3B6-4E03-B696-C2E8E46E1565}" dt="2021-03-02T14:59:48.851" v="663"/>
          <ac:inkMkLst>
            <pc:docMk/>
            <pc:sldMk cId="388662114" sldId="568"/>
            <ac:inkMk id="23660" creationId="{EB9F504E-52DF-4A05-AB88-BDF5876CA8B9}"/>
          </ac:inkMkLst>
        </pc:inkChg>
      </pc:sldChg>
      <pc:sldChg chg="delSp modSp add modAnim">
        <pc:chgData name="Sherif Khattab" userId="c83b1e15-36f3-4f46-aceb-05aac24c545e" providerId="ADAL" clId="{40561216-C3B6-4E03-B696-C2E8E46E1565}" dt="2021-03-02T14:58:41.947" v="645"/>
        <pc:sldMkLst>
          <pc:docMk/>
          <pc:sldMk cId="3390924536" sldId="569"/>
        </pc:sldMkLst>
        <pc:grpChg chg="mod">
          <ac:chgData name="Sherif Khattab" userId="c83b1e15-36f3-4f46-aceb-05aac24c545e" providerId="ADAL" clId="{40561216-C3B6-4E03-B696-C2E8E46E1565}" dt="2021-03-02T14:57:21.636" v="604"/>
          <ac:grpSpMkLst>
            <pc:docMk/>
            <pc:sldMk cId="3390924536" sldId="569"/>
            <ac:grpSpMk id="23672" creationId="{D3B42BF9-8198-43FC-B7E5-062D26193C4A}"/>
          </ac:grpSpMkLst>
        </pc:grpChg>
        <pc:inkChg chg="mod">
          <ac:chgData name="Sherif Khattab" userId="c83b1e15-36f3-4f46-aceb-05aac24c545e" providerId="ADAL" clId="{40561216-C3B6-4E03-B696-C2E8E46E1565}" dt="2021-03-02T14:57:21.636" v="604"/>
          <ac:inkMkLst>
            <pc:docMk/>
            <pc:sldMk cId="3390924536" sldId="569"/>
            <ac:inkMk id="3" creationId="{B0FBBC0D-35B9-448B-9D52-F9702601D9E2}"/>
          </ac:inkMkLst>
        </pc:inkChg>
        <pc:inkChg chg="mod">
          <ac:chgData name="Sherif Khattab" userId="c83b1e15-36f3-4f46-aceb-05aac24c545e" providerId="ADAL" clId="{40561216-C3B6-4E03-B696-C2E8E46E1565}" dt="2021-03-02T14:57:21.636" v="604"/>
          <ac:inkMkLst>
            <pc:docMk/>
            <pc:sldMk cId="3390924536" sldId="569"/>
            <ac:inkMk id="5" creationId="{1334F479-0557-4560-B3CA-54D487BC1692}"/>
          </ac:inkMkLst>
        </pc:inkChg>
        <pc:inkChg chg="mod">
          <ac:chgData name="Sherif Khattab" userId="c83b1e15-36f3-4f46-aceb-05aac24c545e" providerId="ADAL" clId="{40561216-C3B6-4E03-B696-C2E8E46E1565}" dt="2021-03-02T14:57:21.636" v="604"/>
          <ac:inkMkLst>
            <pc:docMk/>
            <pc:sldMk cId="3390924536" sldId="569"/>
            <ac:inkMk id="6" creationId="{C77C32EE-2731-421E-9672-5A63D6E9F538}"/>
          </ac:inkMkLst>
        </pc:inkChg>
        <pc:inkChg chg="mod">
          <ac:chgData name="Sherif Khattab" userId="c83b1e15-36f3-4f46-aceb-05aac24c545e" providerId="ADAL" clId="{40561216-C3B6-4E03-B696-C2E8E46E1565}" dt="2021-03-02T14:57:21.636" v="604"/>
          <ac:inkMkLst>
            <pc:docMk/>
            <pc:sldMk cId="3390924536" sldId="569"/>
            <ac:inkMk id="34" creationId="{76F4BB3E-F0E4-42AA-ACB1-D0A6A3746F24}"/>
          </ac:inkMkLst>
        </pc:inkChg>
        <pc:inkChg chg="mod">
          <ac:chgData name="Sherif Khattab" userId="c83b1e15-36f3-4f46-aceb-05aac24c545e" providerId="ADAL" clId="{40561216-C3B6-4E03-B696-C2E8E46E1565}" dt="2021-03-02T14:57:21.636" v="604"/>
          <ac:inkMkLst>
            <pc:docMk/>
            <pc:sldMk cId="3390924536" sldId="569"/>
            <ac:inkMk id="35" creationId="{BB1041F6-9E9F-4186-AC93-4372635DAB2B}"/>
          </ac:inkMkLst>
        </pc:inkChg>
        <pc:inkChg chg="mod">
          <ac:chgData name="Sherif Khattab" userId="c83b1e15-36f3-4f46-aceb-05aac24c545e" providerId="ADAL" clId="{40561216-C3B6-4E03-B696-C2E8E46E1565}" dt="2021-03-02T14:57:21.636" v="604"/>
          <ac:inkMkLst>
            <pc:docMk/>
            <pc:sldMk cId="3390924536" sldId="569"/>
            <ac:inkMk id="36" creationId="{FBD4DC2C-2A69-4F9C-9FD0-0A2D83A17035}"/>
          </ac:inkMkLst>
        </pc:inkChg>
        <pc:inkChg chg="mod">
          <ac:chgData name="Sherif Khattab" userId="c83b1e15-36f3-4f46-aceb-05aac24c545e" providerId="ADAL" clId="{40561216-C3B6-4E03-B696-C2E8E46E1565}" dt="2021-03-02T14:57:21.636" v="604"/>
          <ac:inkMkLst>
            <pc:docMk/>
            <pc:sldMk cId="3390924536" sldId="569"/>
            <ac:inkMk id="38" creationId="{08DD68F7-523C-4437-9949-BFD6B8B320B7}"/>
          </ac:inkMkLst>
        </pc:inkChg>
        <pc:inkChg chg="mod">
          <ac:chgData name="Sherif Khattab" userId="c83b1e15-36f3-4f46-aceb-05aac24c545e" providerId="ADAL" clId="{40561216-C3B6-4E03-B696-C2E8E46E1565}" dt="2021-03-02T14:57:21.636" v="604"/>
          <ac:inkMkLst>
            <pc:docMk/>
            <pc:sldMk cId="3390924536" sldId="569"/>
            <ac:inkMk id="39" creationId="{6B907EBB-5700-4291-BB4C-D8877DB4FFCD}"/>
          </ac:inkMkLst>
        </pc:inkChg>
        <pc:inkChg chg="mod">
          <ac:chgData name="Sherif Khattab" userId="c83b1e15-36f3-4f46-aceb-05aac24c545e" providerId="ADAL" clId="{40561216-C3B6-4E03-B696-C2E8E46E1565}" dt="2021-03-02T14:57:21.636" v="604"/>
          <ac:inkMkLst>
            <pc:docMk/>
            <pc:sldMk cId="3390924536" sldId="569"/>
            <ac:inkMk id="40" creationId="{D1405003-6795-43E1-B78F-70DFA34AAA56}"/>
          </ac:inkMkLst>
        </pc:inkChg>
        <pc:inkChg chg="mod">
          <ac:chgData name="Sherif Khattab" userId="c83b1e15-36f3-4f46-aceb-05aac24c545e" providerId="ADAL" clId="{40561216-C3B6-4E03-B696-C2E8E46E1565}" dt="2021-03-02T14:57:21.636" v="604"/>
          <ac:inkMkLst>
            <pc:docMk/>
            <pc:sldMk cId="3390924536" sldId="569"/>
            <ac:inkMk id="41" creationId="{E5C63D8D-A5A2-4ECA-9233-25A9BB4111B0}"/>
          </ac:inkMkLst>
        </pc:inkChg>
        <pc:inkChg chg="mod">
          <ac:chgData name="Sherif Khattab" userId="c83b1e15-36f3-4f46-aceb-05aac24c545e" providerId="ADAL" clId="{40561216-C3B6-4E03-B696-C2E8E46E1565}" dt="2021-03-02T14:57:21.636" v="604"/>
          <ac:inkMkLst>
            <pc:docMk/>
            <pc:sldMk cId="3390924536" sldId="569"/>
            <ac:inkMk id="42" creationId="{DA8E3D6B-1BC0-4231-B0D7-7B8A4360DECC}"/>
          </ac:inkMkLst>
        </pc:inkChg>
        <pc:inkChg chg="mod">
          <ac:chgData name="Sherif Khattab" userId="c83b1e15-36f3-4f46-aceb-05aac24c545e" providerId="ADAL" clId="{40561216-C3B6-4E03-B696-C2E8E46E1565}" dt="2021-03-02T14:57:21.636" v="604"/>
          <ac:inkMkLst>
            <pc:docMk/>
            <pc:sldMk cId="3390924536" sldId="569"/>
            <ac:inkMk id="44" creationId="{19C19232-5340-48E5-9ED6-62DEBBCE1215}"/>
          </ac:inkMkLst>
        </pc:inkChg>
        <pc:inkChg chg="mod">
          <ac:chgData name="Sherif Khattab" userId="c83b1e15-36f3-4f46-aceb-05aac24c545e" providerId="ADAL" clId="{40561216-C3B6-4E03-B696-C2E8E46E1565}" dt="2021-03-02T14:57:21.636" v="604"/>
          <ac:inkMkLst>
            <pc:docMk/>
            <pc:sldMk cId="3390924536" sldId="569"/>
            <ac:inkMk id="45" creationId="{D1B4E85F-AC34-40C2-82B7-32CDF26E2AA9}"/>
          </ac:inkMkLst>
        </pc:inkChg>
        <pc:inkChg chg="mod">
          <ac:chgData name="Sherif Khattab" userId="c83b1e15-36f3-4f46-aceb-05aac24c545e" providerId="ADAL" clId="{40561216-C3B6-4E03-B696-C2E8E46E1565}" dt="2021-03-02T14:57:21.636" v="604"/>
          <ac:inkMkLst>
            <pc:docMk/>
            <pc:sldMk cId="3390924536" sldId="569"/>
            <ac:inkMk id="46" creationId="{E6BF4D18-EC16-4386-BB86-4E44BAF7C03B}"/>
          </ac:inkMkLst>
        </pc:inkChg>
        <pc:inkChg chg="mod">
          <ac:chgData name="Sherif Khattab" userId="c83b1e15-36f3-4f46-aceb-05aac24c545e" providerId="ADAL" clId="{40561216-C3B6-4E03-B696-C2E8E46E1565}" dt="2021-03-02T14:57:21.636" v="604"/>
          <ac:inkMkLst>
            <pc:docMk/>
            <pc:sldMk cId="3390924536" sldId="569"/>
            <ac:inkMk id="47" creationId="{02569F11-2943-4F04-87BA-CA8732D937CB}"/>
          </ac:inkMkLst>
        </pc:inkChg>
        <pc:inkChg chg="mod">
          <ac:chgData name="Sherif Khattab" userId="c83b1e15-36f3-4f46-aceb-05aac24c545e" providerId="ADAL" clId="{40561216-C3B6-4E03-B696-C2E8E46E1565}" dt="2021-03-02T14:57:21.636" v="604"/>
          <ac:inkMkLst>
            <pc:docMk/>
            <pc:sldMk cId="3390924536" sldId="569"/>
            <ac:inkMk id="48" creationId="{B58E1670-F3F7-4DFE-AF3D-056FDA785310}"/>
          </ac:inkMkLst>
        </pc:inkChg>
        <pc:inkChg chg="mod">
          <ac:chgData name="Sherif Khattab" userId="c83b1e15-36f3-4f46-aceb-05aac24c545e" providerId="ADAL" clId="{40561216-C3B6-4E03-B696-C2E8E46E1565}" dt="2021-03-02T14:57:21.636" v="604"/>
          <ac:inkMkLst>
            <pc:docMk/>
            <pc:sldMk cId="3390924536" sldId="569"/>
            <ac:inkMk id="49" creationId="{19257841-2019-40BC-AD69-87A73EC0948B}"/>
          </ac:inkMkLst>
        </pc:inkChg>
        <pc:inkChg chg="mod">
          <ac:chgData name="Sherif Khattab" userId="c83b1e15-36f3-4f46-aceb-05aac24c545e" providerId="ADAL" clId="{40561216-C3B6-4E03-B696-C2E8E46E1565}" dt="2021-03-02T14:57:21.636" v="604"/>
          <ac:inkMkLst>
            <pc:docMk/>
            <pc:sldMk cId="3390924536" sldId="569"/>
            <ac:inkMk id="50" creationId="{26C81269-5964-499B-83AC-4B4F3ECF46D9}"/>
          </ac:inkMkLst>
        </pc:inkChg>
        <pc:inkChg chg="mod">
          <ac:chgData name="Sherif Khattab" userId="c83b1e15-36f3-4f46-aceb-05aac24c545e" providerId="ADAL" clId="{40561216-C3B6-4E03-B696-C2E8E46E1565}" dt="2021-03-02T14:57:21.636" v="604"/>
          <ac:inkMkLst>
            <pc:docMk/>
            <pc:sldMk cId="3390924536" sldId="569"/>
            <ac:inkMk id="51" creationId="{20368D2C-01B3-405E-89B9-A7788F5F56C4}"/>
          </ac:inkMkLst>
        </pc:inkChg>
        <pc:inkChg chg="mod">
          <ac:chgData name="Sherif Khattab" userId="c83b1e15-36f3-4f46-aceb-05aac24c545e" providerId="ADAL" clId="{40561216-C3B6-4E03-B696-C2E8E46E1565}" dt="2021-03-02T14:57:21.636" v="604"/>
          <ac:inkMkLst>
            <pc:docMk/>
            <pc:sldMk cId="3390924536" sldId="569"/>
            <ac:inkMk id="53" creationId="{4B0B24DC-2DC7-4C85-8BDA-CB5171C1850E}"/>
          </ac:inkMkLst>
        </pc:inkChg>
        <pc:inkChg chg="mod">
          <ac:chgData name="Sherif Khattab" userId="c83b1e15-36f3-4f46-aceb-05aac24c545e" providerId="ADAL" clId="{40561216-C3B6-4E03-B696-C2E8E46E1565}" dt="2021-03-02T14:57:21.636" v="604"/>
          <ac:inkMkLst>
            <pc:docMk/>
            <pc:sldMk cId="3390924536" sldId="569"/>
            <ac:inkMk id="54" creationId="{FAA76FFB-4F7B-44CF-9E3F-7D873ACD011E}"/>
          </ac:inkMkLst>
        </pc:inkChg>
        <pc:inkChg chg="mod">
          <ac:chgData name="Sherif Khattab" userId="c83b1e15-36f3-4f46-aceb-05aac24c545e" providerId="ADAL" clId="{40561216-C3B6-4E03-B696-C2E8E46E1565}" dt="2021-03-02T14:57:21.636" v="604"/>
          <ac:inkMkLst>
            <pc:docMk/>
            <pc:sldMk cId="3390924536" sldId="569"/>
            <ac:inkMk id="55" creationId="{2A509FA3-B322-44A6-A5B7-3B6A64FF271C}"/>
          </ac:inkMkLst>
        </pc:inkChg>
        <pc:inkChg chg="mod">
          <ac:chgData name="Sherif Khattab" userId="c83b1e15-36f3-4f46-aceb-05aac24c545e" providerId="ADAL" clId="{40561216-C3B6-4E03-B696-C2E8E46E1565}" dt="2021-03-02T14:57:21.636" v="604"/>
          <ac:inkMkLst>
            <pc:docMk/>
            <pc:sldMk cId="3390924536" sldId="569"/>
            <ac:inkMk id="56" creationId="{9FB1D72E-EF06-4758-9CAE-0C2AFAB761B2}"/>
          </ac:inkMkLst>
        </pc:inkChg>
        <pc:inkChg chg="mod">
          <ac:chgData name="Sherif Khattab" userId="c83b1e15-36f3-4f46-aceb-05aac24c545e" providerId="ADAL" clId="{40561216-C3B6-4E03-B696-C2E8E46E1565}" dt="2021-03-02T14:57:21.636" v="604"/>
          <ac:inkMkLst>
            <pc:docMk/>
            <pc:sldMk cId="3390924536" sldId="569"/>
            <ac:inkMk id="58" creationId="{AD54C535-8A13-4466-B936-FDE4EE0D13AB}"/>
          </ac:inkMkLst>
        </pc:inkChg>
        <pc:inkChg chg="mod">
          <ac:chgData name="Sherif Khattab" userId="c83b1e15-36f3-4f46-aceb-05aac24c545e" providerId="ADAL" clId="{40561216-C3B6-4E03-B696-C2E8E46E1565}" dt="2021-03-02T14:57:21.636" v="604"/>
          <ac:inkMkLst>
            <pc:docMk/>
            <pc:sldMk cId="3390924536" sldId="569"/>
            <ac:inkMk id="59" creationId="{8191728A-6391-4424-97E9-9D875C21CABB}"/>
          </ac:inkMkLst>
        </pc:inkChg>
        <pc:inkChg chg="mod">
          <ac:chgData name="Sherif Khattab" userId="c83b1e15-36f3-4f46-aceb-05aac24c545e" providerId="ADAL" clId="{40561216-C3B6-4E03-B696-C2E8E46E1565}" dt="2021-03-02T14:57:21.636" v="604"/>
          <ac:inkMkLst>
            <pc:docMk/>
            <pc:sldMk cId="3390924536" sldId="569"/>
            <ac:inkMk id="61" creationId="{3873DDFB-3276-4A9C-A452-0E255D449AE0}"/>
          </ac:inkMkLst>
        </pc:inkChg>
        <pc:inkChg chg="mod">
          <ac:chgData name="Sherif Khattab" userId="c83b1e15-36f3-4f46-aceb-05aac24c545e" providerId="ADAL" clId="{40561216-C3B6-4E03-B696-C2E8E46E1565}" dt="2021-03-02T14:57:21.636" v="604"/>
          <ac:inkMkLst>
            <pc:docMk/>
            <pc:sldMk cId="3390924536" sldId="569"/>
            <ac:inkMk id="62" creationId="{6CA89F45-C596-4B44-8218-2E80CDFD9AC1}"/>
          </ac:inkMkLst>
        </pc:inkChg>
        <pc:inkChg chg="mod">
          <ac:chgData name="Sherif Khattab" userId="c83b1e15-36f3-4f46-aceb-05aac24c545e" providerId="ADAL" clId="{40561216-C3B6-4E03-B696-C2E8E46E1565}" dt="2021-03-02T14:57:21.636" v="604"/>
          <ac:inkMkLst>
            <pc:docMk/>
            <pc:sldMk cId="3390924536" sldId="569"/>
            <ac:inkMk id="63" creationId="{C0DC48F3-13CB-48CD-943B-D376DED3D452}"/>
          </ac:inkMkLst>
        </pc:inkChg>
        <pc:inkChg chg="mod">
          <ac:chgData name="Sherif Khattab" userId="c83b1e15-36f3-4f46-aceb-05aac24c545e" providerId="ADAL" clId="{40561216-C3B6-4E03-B696-C2E8E46E1565}" dt="2021-03-02T14:57:21.636" v="604"/>
          <ac:inkMkLst>
            <pc:docMk/>
            <pc:sldMk cId="3390924536" sldId="569"/>
            <ac:inkMk id="23552" creationId="{AD02388C-420C-4C10-A5B7-33825C4777B5}"/>
          </ac:inkMkLst>
        </pc:inkChg>
        <pc:inkChg chg="mod">
          <ac:chgData name="Sherif Khattab" userId="c83b1e15-36f3-4f46-aceb-05aac24c545e" providerId="ADAL" clId="{40561216-C3B6-4E03-B696-C2E8E46E1565}" dt="2021-03-02T14:57:21.636" v="604"/>
          <ac:inkMkLst>
            <pc:docMk/>
            <pc:sldMk cId="3390924536" sldId="569"/>
            <ac:inkMk id="23556" creationId="{B63716A9-A45C-49C7-8CC0-3310F6B827F6}"/>
          </ac:inkMkLst>
        </pc:inkChg>
        <pc:inkChg chg="del mod">
          <ac:chgData name="Sherif Khattab" userId="c83b1e15-36f3-4f46-aceb-05aac24c545e" providerId="ADAL" clId="{40561216-C3B6-4E03-B696-C2E8E46E1565}" dt="2021-03-02T14:57:21.631" v="600"/>
          <ac:inkMkLst>
            <pc:docMk/>
            <pc:sldMk cId="3390924536" sldId="569"/>
            <ac:inkMk id="23558" creationId="{12438C2F-B2BE-423F-8FB0-A8B24276FAA9}"/>
          </ac:inkMkLst>
        </pc:inkChg>
        <pc:inkChg chg="del mod">
          <ac:chgData name="Sherif Khattab" userId="c83b1e15-36f3-4f46-aceb-05aac24c545e" providerId="ADAL" clId="{40561216-C3B6-4E03-B696-C2E8E46E1565}" dt="2021-03-02T14:57:21.635" v="603"/>
          <ac:inkMkLst>
            <pc:docMk/>
            <pc:sldMk cId="3390924536" sldId="569"/>
            <ac:inkMk id="23559" creationId="{63236EA0-8781-4E1D-ACC7-D2AB2BA2975A}"/>
          </ac:inkMkLst>
        </pc:inkChg>
        <pc:inkChg chg="del mod">
          <ac:chgData name="Sherif Khattab" userId="c83b1e15-36f3-4f46-aceb-05aac24c545e" providerId="ADAL" clId="{40561216-C3B6-4E03-B696-C2E8E46E1565}" dt="2021-03-02T14:57:21.621" v="598"/>
          <ac:inkMkLst>
            <pc:docMk/>
            <pc:sldMk cId="3390924536" sldId="569"/>
            <ac:inkMk id="23560" creationId="{8296C127-E688-4138-8B46-A545AA74759F}"/>
          </ac:inkMkLst>
        </pc:inkChg>
        <pc:inkChg chg="del mod">
          <ac:chgData name="Sherif Khattab" userId="c83b1e15-36f3-4f46-aceb-05aac24c545e" providerId="ADAL" clId="{40561216-C3B6-4E03-B696-C2E8E46E1565}" dt="2021-03-02T14:57:21.629" v="599"/>
          <ac:inkMkLst>
            <pc:docMk/>
            <pc:sldMk cId="3390924536" sldId="569"/>
            <ac:inkMk id="23561" creationId="{27B15F83-7325-42D6-B559-2D057C3A0C3F}"/>
          </ac:inkMkLst>
        </pc:inkChg>
        <pc:inkChg chg="del mod">
          <ac:chgData name="Sherif Khattab" userId="c83b1e15-36f3-4f46-aceb-05aac24c545e" providerId="ADAL" clId="{40561216-C3B6-4E03-B696-C2E8E46E1565}" dt="2021-03-02T14:57:21.632" v="601"/>
          <ac:inkMkLst>
            <pc:docMk/>
            <pc:sldMk cId="3390924536" sldId="569"/>
            <ac:inkMk id="23562" creationId="{41609FE5-F416-4C74-A5D0-5EFA0CF8EF70}"/>
          </ac:inkMkLst>
        </pc:inkChg>
        <pc:inkChg chg="del mod">
          <ac:chgData name="Sherif Khattab" userId="c83b1e15-36f3-4f46-aceb-05aac24c545e" providerId="ADAL" clId="{40561216-C3B6-4E03-B696-C2E8E46E1565}" dt="2021-03-02T14:57:21.633" v="602"/>
          <ac:inkMkLst>
            <pc:docMk/>
            <pc:sldMk cId="3390924536" sldId="569"/>
            <ac:inkMk id="23564" creationId="{0479C8AE-E53D-4F3D-9A1F-0B3B4EF8E437}"/>
          </ac:inkMkLst>
        </pc:inkChg>
        <pc:inkChg chg="del mod">
          <ac:chgData name="Sherif Khattab" userId="c83b1e15-36f3-4f46-aceb-05aac24c545e" providerId="ADAL" clId="{40561216-C3B6-4E03-B696-C2E8E46E1565}" dt="2021-03-02T14:57:21.636" v="604"/>
          <ac:inkMkLst>
            <pc:docMk/>
            <pc:sldMk cId="3390924536" sldId="569"/>
            <ac:inkMk id="23565" creationId="{7EA1AC65-0991-4EAD-9289-5B6967D4C6A4}"/>
          </ac:inkMkLst>
        </pc:inkChg>
        <pc:inkChg chg="del mod">
          <ac:chgData name="Sherif Khattab" userId="c83b1e15-36f3-4f46-aceb-05aac24c545e" providerId="ADAL" clId="{40561216-C3B6-4E03-B696-C2E8E46E1565}" dt="2021-03-02T14:57:09.225" v="595"/>
          <ac:inkMkLst>
            <pc:docMk/>
            <pc:sldMk cId="3390924536" sldId="569"/>
            <ac:inkMk id="23567" creationId="{B964468F-11D4-4449-BD5D-D276B04321BD}"/>
          </ac:inkMkLst>
        </pc:inkChg>
        <pc:inkChg chg="del mod">
          <ac:chgData name="Sherif Khattab" userId="c83b1e15-36f3-4f46-aceb-05aac24c545e" providerId="ADAL" clId="{40561216-C3B6-4E03-B696-C2E8E46E1565}" dt="2021-03-02T14:57:09.203" v="591"/>
          <ac:inkMkLst>
            <pc:docMk/>
            <pc:sldMk cId="3390924536" sldId="569"/>
            <ac:inkMk id="23568" creationId="{B0D8423F-0857-4468-8FB1-850C348CC062}"/>
          </ac:inkMkLst>
        </pc:inkChg>
        <pc:inkChg chg="del mod">
          <ac:chgData name="Sherif Khattab" userId="c83b1e15-36f3-4f46-aceb-05aac24c545e" providerId="ADAL" clId="{40561216-C3B6-4E03-B696-C2E8E46E1565}" dt="2021-03-02T14:57:09.218" v="594"/>
          <ac:inkMkLst>
            <pc:docMk/>
            <pc:sldMk cId="3390924536" sldId="569"/>
            <ac:inkMk id="23569" creationId="{E089F2E3-45EA-486B-A260-E766EB2A0258}"/>
          </ac:inkMkLst>
        </pc:inkChg>
        <pc:inkChg chg="del mod">
          <ac:chgData name="Sherif Khattab" userId="c83b1e15-36f3-4f46-aceb-05aac24c545e" providerId="ADAL" clId="{40561216-C3B6-4E03-B696-C2E8E46E1565}" dt="2021-03-02T14:57:09.213" v="593"/>
          <ac:inkMkLst>
            <pc:docMk/>
            <pc:sldMk cId="3390924536" sldId="569"/>
            <ac:inkMk id="23570" creationId="{C315644A-BBCC-4823-9005-14F1A7FDE1C2}"/>
          </ac:inkMkLst>
        </pc:inkChg>
        <pc:inkChg chg="del mod">
          <ac:chgData name="Sherif Khattab" userId="c83b1e15-36f3-4f46-aceb-05aac24c545e" providerId="ADAL" clId="{40561216-C3B6-4E03-B696-C2E8E46E1565}" dt="2021-03-02T14:57:09.198" v="590"/>
          <ac:inkMkLst>
            <pc:docMk/>
            <pc:sldMk cId="3390924536" sldId="569"/>
            <ac:inkMk id="23571" creationId="{4A65A549-A8AD-4542-8C89-6269FF5866D1}"/>
          </ac:inkMkLst>
        </pc:inkChg>
        <pc:inkChg chg="del mod">
          <ac:chgData name="Sherif Khattab" userId="c83b1e15-36f3-4f46-aceb-05aac24c545e" providerId="ADAL" clId="{40561216-C3B6-4E03-B696-C2E8E46E1565}" dt="2021-03-02T14:57:09.193" v="589"/>
          <ac:inkMkLst>
            <pc:docMk/>
            <pc:sldMk cId="3390924536" sldId="569"/>
            <ac:inkMk id="23572" creationId="{B9C4A1FB-67E2-4BED-9908-CDD670C3D085}"/>
          </ac:inkMkLst>
        </pc:inkChg>
        <pc:inkChg chg="del">
          <ac:chgData name="Sherif Khattab" userId="c83b1e15-36f3-4f46-aceb-05aac24c545e" providerId="ADAL" clId="{40561216-C3B6-4E03-B696-C2E8E46E1565}" dt="2021-03-02T14:57:09.186" v="588"/>
          <ac:inkMkLst>
            <pc:docMk/>
            <pc:sldMk cId="3390924536" sldId="569"/>
            <ac:inkMk id="23574" creationId="{5080E0A9-56D7-4D4F-A195-E284339CA129}"/>
          </ac:inkMkLst>
        </pc:inkChg>
        <pc:inkChg chg="del mod">
          <ac:chgData name="Sherif Khattab" userId="c83b1e15-36f3-4f46-aceb-05aac24c545e" providerId="ADAL" clId="{40561216-C3B6-4E03-B696-C2E8E46E1565}" dt="2021-03-02T14:57:09.209" v="592"/>
          <ac:inkMkLst>
            <pc:docMk/>
            <pc:sldMk cId="3390924536" sldId="569"/>
            <ac:inkMk id="23660" creationId="{EB9F504E-52DF-4A05-AB88-BDF5876CA8B9}"/>
          </ac:inkMkLst>
        </pc:inkChg>
      </pc:sldChg>
      <pc:sldChg chg="delSp modSp add modAnim">
        <pc:chgData name="Sherif Khattab" userId="c83b1e15-36f3-4f46-aceb-05aac24c545e" providerId="ADAL" clId="{40561216-C3B6-4E03-B696-C2E8E46E1565}" dt="2021-03-02T14:57:56.892" v="639"/>
        <pc:sldMkLst>
          <pc:docMk/>
          <pc:sldMk cId="1377651607" sldId="570"/>
        </pc:sldMkLst>
        <pc:grpChg chg="del mod">
          <ac:chgData name="Sherif Khattab" userId="c83b1e15-36f3-4f46-aceb-05aac24c545e" providerId="ADAL" clId="{40561216-C3B6-4E03-B696-C2E8E46E1565}" dt="2021-03-02T14:57:56.892" v="638"/>
          <ac:grpSpMkLst>
            <pc:docMk/>
            <pc:sldMk cId="1377651607" sldId="570"/>
            <ac:grpSpMk id="23672" creationId="{D3B42BF9-8198-43FC-B7E5-062D26193C4A}"/>
          </ac:grpSpMkLst>
        </pc:grpChg>
        <pc:inkChg chg="del mod">
          <ac:chgData name="Sherif Khattab" userId="c83b1e15-36f3-4f46-aceb-05aac24c545e" providerId="ADAL" clId="{40561216-C3B6-4E03-B696-C2E8E46E1565}" dt="2021-03-02T14:57:56.892" v="638"/>
          <ac:inkMkLst>
            <pc:docMk/>
            <pc:sldMk cId="1377651607" sldId="570"/>
            <ac:inkMk id="3" creationId="{B0FBBC0D-35B9-448B-9D52-F9702601D9E2}"/>
          </ac:inkMkLst>
        </pc:inkChg>
        <pc:inkChg chg="del mod">
          <ac:chgData name="Sherif Khattab" userId="c83b1e15-36f3-4f46-aceb-05aac24c545e" providerId="ADAL" clId="{40561216-C3B6-4E03-B696-C2E8E46E1565}" dt="2021-03-02T14:57:56.888" v="636"/>
          <ac:inkMkLst>
            <pc:docMk/>
            <pc:sldMk cId="1377651607" sldId="570"/>
            <ac:inkMk id="5" creationId="{1334F479-0557-4560-B3CA-54D487BC1692}"/>
          </ac:inkMkLst>
        </pc:inkChg>
        <pc:inkChg chg="del mod">
          <ac:chgData name="Sherif Khattab" userId="c83b1e15-36f3-4f46-aceb-05aac24c545e" providerId="ADAL" clId="{40561216-C3B6-4E03-B696-C2E8E46E1565}" dt="2021-03-02T14:57:56.892" v="639"/>
          <ac:inkMkLst>
            <pc:docMk/>
            <pc:sldMk cId="1377651607" sldId="570"/>
            <ac:inkMk id="6" creationId="{C77C32EE-2731-421E-9672-5A63D6E9F538}"/>
          </ac:inkMkLst>
        </pc:inkChg>
        <pc:inkChg chg="del mod">
          <ac:chgData name="Sherif Khattab" userId="c83b1e15-36f3-4f46-aceb-05aac24c545e" providerId="ADAL" clId="{40561216-C3B6-4E03-B696-C2E8E46E1565}" dt="2021-03-02T14:57:56.887" v="635"/>
          <ac:inkMkLst>
            <pc:docMk/>
            <pc:sldMk cId="1377651607" sldId="570"/>
            <ac:inkMk id="34" creationId="{76F4BB3E-F0E4-42AA-ACB1-D0A6A3746F24}"/>
          </ac:inkMkLst>
        </pc:inkChg>
        <pc:inkChg chg="del mod">
          <ac:chgData name="Sherif Khattab" userId="c83b1e15-36f3-4f46-aceb-05aac24c545e" providerId="ADAL" clId="{40561216-C3B6-4E03-B696-C2E8E46E1565}" dt="2021-03-02T14:57:56.886" v="634"/>
          <ac:inkMkLst>
            <pc:docMk/>
            <pc:sldMk cId="1377651607" sldId="570"/>
            <ac:inkMk id="35" creationId="{BB1041F6-9E9F-4186-AC93-4372635DAB2B}"/>
          </ac:inkMkLst>
        </pc:inkChg>
        <pc:inkChg chg="del mod">
          <ac:chgData name="Sherif Khattab" userId="c83b1e15-36f3-4f46-aceb-05aac24c545e" providerId="ADAL" clId="{40561216-C3B6-4E03-B696-C2E8E46E1565}" dt="2021-03-02T14:57:56.888" v="637"/>
          <ac:inkMkLst>
            <pc:docMk/>
            <pc:sldMk cId="1377651607" sldId="570"/>
            <ac:inkMk id="36" creationId="{FBD4DC2C-2A69-4F9C-9FD0-0A2D83A17035}"/>
          </ac:inkMkLst>
        </pc:inkChg>
        <pc:inkChg chg="del mod">
          <ac:chgData name="Sherif Khattab" userId="c83b1e15-36f3-4f46-aceb-05aac24c545e" providerId="ADAL" clId="{40561216-C3B6-4E03-B696-C2E8E46E1565}" dt="2021-03-02T14:57:48.383" v="632"/>
          <ac:inkMkLst>
            <pc:docMk/>
            <pc:sldMk cId="1377651607" sldId="570"/>
            <ac:inkMk id="38" creationId="{08DD68F7-523C-4437-9949-BFD6B8B320B7}"/>
          </ac:inkMkLst>
        </pc:inkChg>
        <pc:inkChg chg="del mod">
          <ac:chgData name="Sherif Khattab" userId="c83b1e15-36f3-4f46-aceb-05aac24c545e" providerId="ADAL" clId="{40561216-C3B6-4E03-B696-C2E8E46E1565}" dt="2021-03-02T14:57:48.381" v="628"/>
          <ac:inkMkLst>
            <pc:docMk/>
            <pc:sldMk cId="1377651607" sldId="570"/>
            <ac:inkMk id="39" creationId="{6B907EBB-5700-4291-BB4C-D8877DB4FFCD}"/>
          </ac:inkMkLst>
        </pc:inkChg>
        <pc:inkChg chg="del mod">
          <ac:chgData name="Sherif Khattab" userId="c83b1e15-36f3-4f46-aceb-05aac24c545e" providerId="ADAL" clId="{40561216-C3B6-4E03-B696-C2E8E46E1565}" dt="2021-03-02T14:57:48.382" v="630"/>
          <ac:inkMkLst>
            <pc:docMk/>
            <pc:sldMk cId="1377651607" sldId="570"/>
            <ac:inkMk id="40" creationId="{D1405003-6795-43E1-B78F-70DFA34AAA56}"/>
          </ac:inkMkLst>
        </pc:inkChg>
        <pc:inkChg chg="del mod">
          <ac:chgData name="Sherif Khattab" userId="c83b1e15-36f3-4f46-aceb-05aac24c545e" providerId="ADAL" clId="{40561216-C3B6-4E03-B696-C2E8E46E1565}" dt="2021-03-02T14:57:48.383" v="631"/>
          <ac:inkMkLst>
            <pc:docMk/>
            <pc:sldMk cId="1377651607" sldId="570"/>
            <ac:inkMk id="41" creationId="{E5C63D8D-A5A2-4ECA-9233-25A9BB4111B0}"/>
          </ac:inkMkLst>
        </pc:inkChg>
        <pc:inkChg chg="del mod">
          <ac:chgData name="Sherif Khattab" userId="c83b1e15-36f3-4f46-aceb-05aac24c545e" providerId="ADAL" clId="{40561216-C3B6-4E03-B696-C2E8E46E1565}" dt="2021-03-02T14:57:48.382" v="629"/>
          <ac:inkMkLst>
            <pc:docMk/>
            <pc:sldMk cId="1377651607" sldId="570"/>
            <ac:inkMk id="42" creationId="{DA8E3D6B-1BC0-4231-B0D7-7B8A4360DECC}"/>
          </ac:inkMkLst>
        </pc:inkChg>
        <pc:inkChg chg="del mod">
          <ac:chgData name="Sherif Khattab" userId="c83b1e15-36f3-4f46-aceb-05aac24c545e" providerId="ADAL" clId="{40561216-C3B6-4E03-B696-C2E8E46E1565}" dt="2021-03-02T14:57:48.379" v="627"/>
          <ac:inkMkLst>
            <pc:docMk/>
            <pc:sldMk cId="1377651607" sldId="570"/>
            <ac:inkMk id="44" creationId="{19C19232-5340-48E5-9ED6-62DEBBCE1215}"/>
          </ac:inkMkLst>
        </pc:inkChg>
        <pc:inkChg chg="del mod">
          <ac:chgData name="Sherif Khattab" userId="c83b1e15-36f3-4f46-aceb-05aac24c545e" providerId="ADAL" clId="{40561216-C3B6-4E03-B696-C2E8E46E1565}" dt="2021-03-02T14:57:42.712" v="625"/>
          <ac:inkMkLst>
            <pc:docMk/>
            <pc:sldMk cId="1377651607" sldId="570"/>
            <ac:inkMk id="45" creationId="{D1B4E85F-AC34-40C2-82B7-32CDF26E2AA9}"/>
          </ac:inkMkLst>
        </pc:inkChg>
        <pc:inkChg chg="del mod">
          <ac:chgData name="Sherif Khattab" userId="c83b1e15-36f3-4f46-aceb-05aac24c545e" providerId="ADAL" clId="{40561216-C3B6-4E03-B696-C2E8E46E1565}" dt="2021-03-02T14:57:42.710" v="623"/>
          <ac:inkMkLst>
            <pc:docMk/>
            <pc:sldMk cId="1377651607" sldId="570"/>
            <ac:inkMk id="46" creationId="{E6BF4D18-EC16-4386-BB86-4E44BAF7C03B}"/>
          </ac:inkMkLst>
        </pc:inkChg>
        <pc:inkChg chg="del mod">
          <ac:chgData name="Sherif Khattab" userId="c83b1e15-36f3-4f46-aceb-05aac24c545e" providerId="ADAL" clId="{40561216-C3B6-4E03-B696-C2E8E46E1565}" dt="2021-03-02T14:57:42.708" v="622"/>
          <ac:inkMkLst>
            <pc:docMk/>
            <pc:sldMk cId="1377651607" sldId="570"/>
            <ac:inkMk id="47" creationId="{02569F11-2943-4F04-87BA-CA8732D937CB}"/>
          </ac:inkMkLst>
        </pc:inkChg>
        <pc:inkChg chg="del mod">
          <ac:chgData name="Sherif Khattab" userId="c83b1e15-36f3-4f46-aceb-05aac24c545e" providerId="ADAL" clId="{40561216-C3B6-4E03-B696-C2E8E46E1565}" dt="2021-03-02T14:57:42.705" v="619"/>
          <ac:inkMkLst>
            <pc:docMk/>
            <pc:sldMk cId="1377651607" sldId="570"/>
            <ac:inkMk id="48" creationId="{B58E1670-F3F7-4DFE-AF3D-056FDA785310}"/>
          </ac:inkMkLst>
        </pc:inkChg>
        <pc:inkChg chg="del mod">
          <ac:chgData name="Sherif Khattab" userId="c83b1e15-36f3-4f46-aceb-05aac24c545e" providerId="ADAL" clId="{40561216-C3B6-4E03-B696-C2E8E46E1565}" dt="2021-03-02T14:57:42.707" v="621"/>
          <ac:inkMkLst>
            <pc:docMk/>
            <pc:sldMk cId="1377651607" sldId="570"/>
            <ac:inkMk id="49" creationId="{19257841-2019-40BC-AD69-87A73EC0948B}"/>
          </ac:inkMkLst>
        </pc:inkChg>
        <pc:inkChg chg="del mod">
          <ac:chgData name="Sherif Khattab" userId="c83b1e15-36f3-4f46-aceb-05aac24c545e" providerId="ADAL" clId="{40561216-C3B6-4E03-B696-C2E8E46E1565}" dt="2021-03-02T14:57:42.707" v="620"/>
          <ac:inkMkLst>
            <pc:docMk/>
            <pc:sldMk cId="1377651607" sldId="570"/>
            <ac:inkMk id="50" creationId="{26C81269-5964-499B-83AC-4B4F3ECF46D9}"/>
          </ac:inkMkLst>
        </pc:inkChg>
        <pc:inkChg chg="del mod">
          <ac:chgData name="Sherif Khattab" userId="c83b1e15-36f3-4f46-aceb-05aac24c545e" providerId="ADAL" clId="{40561216-C3B6-4E03-B696-C2E8E46E1565}" dt="2021-03-02T14:57:42.712" v="624"/>
          <ac:inkMkLst>
            <pc:docMk/>
            <pc:sldMk cId="1377651607" sldId="570"/>
            <ac:inkMk id="51" creationId="{20368D2C-01B3-405E-89B9-A7788F5F56C4}"/>
          </ac:inkMkLst>
        </pc:inkChg>
        <pc:inkChg chg="del mod">
          <ac:chgData name="Sherif Khattab" userId="c83b1e15-36f3-4f46-aceb-05aac24c545e" providerId="ADAL" clId="{40561216-C3B6-4E03-B696-C2E8E46E1565}" dt="2021-03-02T14:57:36.647" v="616"/>
          <ac:inkMkLst>
            <pc:docMk/>
            <pc:sldMk cId="1377651607" sldId="570"/>
            <ac:inkMk id="53" creationId="{4B0B24DC-2DC7-4C85-8BDA-CB5171C1850E}"/>
          </ac:inkMkLst>
        </pc:inkChg>
        <pc:inkChg chg="del mod">
          <ac:chgData name="Sherif Khattab" userId="c83b1e15-36f3-4f46-aceb-05aac24c545e" providerId="ADAL" clId="{40561216-C3B6-4E03-B696-C2E8E46E1565}" dt="2021-03-02T14:57:36.645" v="614"/>
          <ac:inkMkLst>
            <pc:docMk/>
            <pc:sldMk cId="1377651607" sldId="570"/>
            <ac:inkMk id="54" creationId="{FAA76FFB-4F7B-44CF-9E3F-7D873ACD011E}"/>
          </ac:inkMkLst>
        </pc:inkChg>
        <pc:inkChg chg="del mod">
          <ac:chgData name="Sherif Khattab" userId="c83b1e15-36f3-4f46-aceb-05aac24c545e" providerId="ADAL" clId="{40561216-C3B6-4E03-B696-C2E8E46E1565}" dt="2021-03-02T14:57:36.644" v="613"/>
          <ac:inkMkLst>
            <pc:docMk/>
            <pc:sldMk cId="1377651607" sldId="570"/>
            <ac:inkMk id="55" creationId="{2A509FA3-B322-44A6-A5B7-3B6A64FF271C}"/>
          </ac:inkMkLst>
        </pc:inkChg>
        <pc:inkChg chg="del mod">
          <ac:chgData name="Sherif Khattab" userId="c83b1e15-36f3-4f46-aceb-05aac24c545e" providerId="ADAL" clId="{40561216-C3B6-4E03-B696-C2E8E46E1565}" dt="2021-03-02T14:57:36.638" v="612"/>
          <ac:inkMkLst>
            <pc:docMk/>
            <pc:sldMk cId="1377651607" sldId="570"/>
            <ac:inkMk id="56" creationId="{9FB1D72E-EF06-4758-9CAE-0C2AFAB761B2}"/>
          </ac:inkMkLst>
        </pc:inkChg>
        <pc:inkChg chg="del mod">
          <ac:chgData name="Sherif Khattab" userId="c83b1e15-36f3-4f46-aceb-05aac24c545e" providerId="ADAL" clId="{40561216-C3B6-4E03-B696-C2E8E46E1565}" dt="2021-03-02T14:57:36.648" v="617"/>
          <ac:inkMkLst>
            <pc:docMk/>
            <pc:sldMk cId="1377651607" sldId="570"/>
            <ac:inkMk id="58" creationId="{AD54C535-8A13-4466-B936-FDE4EE0D13AB}"/>
          </ac:inkMkLst>
        </pc:inkChg>
        <pc:inkChg chg="del mod">
          <ac:chgData name="Sherif Khattab" userId="c83b1e15-36f3-4f46-aceb-05aac24c545e" providerId="ADAL" clId="{40561216-C3B6-4E03-B696-C2E8E46E1565}" dt="2021-03-02T14:57:36.646" v="615"/>
          <ac:inkMkLst>
            <pc:docMk/>
            <pc:sldMk cId="1377651607" sldId="570"/>
            <ac:inkMk id="59" creationId="{8191728A-6391-4424-97E9-9D875C21CABB}"/>
          </ac:inkMkLst>
        </pc:inkChg>
        <pc:inkChg chg="del mod">
          <ac:chgData name="Sherif Khattab" userId="c83b1e15-36f3-4f46-aceb-05aac24c545e" providerId="ADAL" clId="{40561216-C3B6-4E03-B696-C2E8E46E1565}" dt="2021-03-02T14:57:28.877" v="609"/>
          <ac:inkMkLst>
            <pc:docMk/>
            <pc:sldMk cId="1377651607" sldId="570"/>
            <ac:inkMk id="61" creationId="{3873DDFB-3276-4A9C-A452-0E255D449AE0}"/>
          </ac:inkMkLst>
        </pc:inkChg>
        <pc:inkChg chg="del mod">
          <ac:chgData name="Sherif Khattab" userId="c83b1e15-36f3-4f46-aceb-05aac24c545e" providerId="ADAL" clId="{40561216-C3B6-4E03-B696-C2E8E46E1565}" dt="2021-03-02T14:57:28.875" v="607"/>
          <ac:inkMkLst>
            <pc:docMk/>
            <pc:sldMk cId="1377651607" sldId="570"/>
            <ac:inkMk id="62" creationId="{6CA89F45-C596-4B44-8218-2E80CDFD9AC1}"/>
          </ac:inkMkLst>
        </pc:inkChg>
        <pc:inkChg chg="del mod">
          <ac:chgData name="Sherif Khattab" userId="c83b1e15-36f3-4f46-aceb-05aac24c545e" providerId="ADAL" clId="{40561216-C3B6-4E03-B696-C2E8E46E1565}" dt="2021-03-02T14:57:28.878" v="610"/>
          <ac:inkMkLst>
            <pc:docMk/>
            <pc:sldMk cId="1377651607" sldId="570"/>
            <ac:inkMk id="63" creationId="{C0DC48F3-13CB-48CD-943B-D376DED3D452}"/>
          </ac:inkMkLst>
        </pc:inkChg>
        <pc:inkChg chg="del mod">
          <ac:chgData name="Sherif Khattab" userId="c83b1e15-36f3-4f46-aceb-05aac24c545e" providerId="ADAL" clId="{40561216-C3B6-4E03-B696-C2E8E46E1565}" dt="2021-03-02T14:57:28.876" v="608"/>
          <ac:inkMkLst>
            <pc:docMk/>
            <pc:sldMk cId="1377651607" sldId="570"/>
            <ac:inkMk id="23552" creationId="{AD02388C-420C-4C10-A5B7-33825C4777B5}"/>
          </ac:inkMkLst>
        </pc:inkChg>
        <pc:inkChg chg="del">
          <ac:chgData name="Sherif Khattab" userId="c83b1e15-36f3-4f46-aceb-05aac24c545e" providerId="ADAL" clId="{40561216-C3B6-4E03-B696-C2E8E46E1565}" dt="2021-03-02T14:57:28.872" v="606"/>
          <ac:inkMkLst>
            <pc:docMk/>
            <pc:sldMk cId="1377651607" sldId="570"/>
            <ac:inkMk id="23556" creationId="{B63716A9-A45C-49C7-8CC0-3310F6B827F6}"/>
          </ac:inkMkLst>
        </pc:inkChg>
      </pc:sldChg>
      <pc:sldChg chg="add del">
        <pc:chgData name="Sherif Khattab" userId="c83b1e15-36f3-4f46-aceb-05aac24c545e" providerId="ADAL" clId="{40561216-C3B6-4E03-B696-C2E8E46E1565}" dt="2021-03-02T14:57:14.674" v="597"/>
        <pc:sldMkLst>
          <pc:docMk/>
          <pc:sldMk cId="2705297987" sldId="570"/>
        </pc:sldMkLst>
      </pc:sldChg>
      <pc:sldChg chg="add modAnim">
        <pc:chgData name="Sherif Khattab" userId="c83b1e15-36f3-4f46-aceb-05aac24c545e" providerId="ADAL" clId="{40561216-C3B6-4E03-B696-C2E8E46E1565}" dt="2021-03-02T14:58:39.602" v="644"/>
        <pc:sldMkLst>
          <pc:docMk/>
          <pc:sldMk cId="1670379455" sldId="571"/>
        </pc:sldMkLst>
      </pc:sldChg>
      <pc:sldChg chg="add modAnim">
        <pc:chgData name="Sherif Khattab" userId="c83b1e15-36f3-4f46-aceb-05aac24c545e" providerId="ADAL" clId="{40561216-C3B6-4E03-B696-C2E8E46E1565}" dt="2021-03-02T14:58:37.306" v="643"/>
        <pc:sldMkLst>
          <pc:docMk/>
          <pc:sldMk cId="3115630515" sldId="572"/>
        </pc:sldMkLst>
      </pc:sldChg>
      <pc:sldChg chg="add modAnim">
        <pc:chgData name="Sherif Khattab" userId="c83b1e15-36f3-4f46-aceb-05aac24c545e" providerId="ADAL" clId="{40561216-C3B6-4E03-B696-C2E8E46E1565}" dt="2021-03-02T14:58:34.646" v="642"/>
        <pc:sldMkLst>
          <pc:docMk/>
          <pc:sldMk cId="3693182178" sldId="573"/>
        </pc:sldMkLst>
      </pc:sldChg>
      <pc:sldChg chg="add modAnim">
        <pc:chgData name="Sherif Khattab" userId="c83b1e15-36f3-4f46-aceb-05aac24c545e" providerId="ADAL" clId="{40561216-C3B6-4E03-B696-C2E8E46E1565}" dt="2021-03-02T14:58:32.151" v="641"/>
        <pc:sldMkLst>
          <pc:docMk/>
          <pc:sldMk cId="1917878205" sldId="574"/>
        </pc:sldMkLst>
      </pc:sldChg>
      <pc:sldChg chg="add">
        <pc:chgData name="Sherif Khattab" userId="c83b1e15-36f3-4f46-aceb-05aac24c545e" providerId="ADAL" clId="{40561216-C3B6-4E03-B696-C2E8E46E1565}" dt="2021-03-02T14:59:43.634" v="657"/>
        <pc:sldMkLst>
          <pc:docMk/>
          <pc:sldMk cId="86902699" sldId="575"/>
        </pc:sldMkLst>
      </pc:sldChg>
      <pc:sldChg chg="add">
        <pc:chgData name="Sherif Khattab" userId="c83b1e15-36f3-4f46-aceb-05aac24c545e" providerId="ADAL" clId="{40561216-C3B6-4E03-B696-C2E8E46E1565}" dt="2021-03-02T15:11:50.930" v="788"/>
        <pc:sldMkLst>
          <pc:docMk/>
          <pc:sldMk cId="1417188528" sldId="576"/>
        </pc:sldMkLst>
      </pc:sldChg>
      <pc:sldChg chg="add">
        <pc:chgData name="Sherif Khattab" userId="c83b1e15-36f3-4f46-aceb-05aac24c545e" providerId="ADAL" clId="{40561216-C3B6-4E03-B696-C2E8E46E1565}" dt="2021-03-02T15:12:00.394" v="797"/>
        <pc:sldMkLst>
          <pc:docMk/>
          <pc:sldMk cId="3517715337" sldId="577"/>
        </pc:sldMkLst>
      </pc:sldChg>
      <pc:sldChg chg="add">
        <pc:chgData name="Sherif Khattab" userId="c83b1e15-36f3-4f46-aceb-05aac24c545e" providerId="ADAL" clId="{40561216-C3B6-4E03-B696-C2E8E46E1565}" dt="2021-03-02T15:12:07.374" v="805"/>
        <pc:sldMkLst>
          <pc:docMk/>
          <pc:sldMk cId="3183407000" sldId="578"/>
        </pc:sldMkLst>
      </pc:sldChg>
      <pc:sldChg chg="add">
        <pc:chgData name="Sherif Khattab" userId="c83b1e15-36f3-4f46-aceb-05aac24c545e" providerId="ADAL" clId="{40561216-C3B6-4E03-B696-C2E8E46E1565}" dt="2021-03-02T15:12:14.258" v="814"/>
        <pc:sldMkLst>
          <pc:docMk/>
          <pc:sldMk cId="1432894990" sldId="579"/>
        </pc:sldMkLst>
      </pc:sldChg>
      <pc:sldChg chg="add">
        <pc:chgData name="Sherif Khattab" userId="c83b1e15-36f3-4f46-aceb-05aac24c545e" providerId="ADAL" clId="{40561216-C3B6-4E03-B696-C2E8E46E1565}" dt="2021-03-02T15:12:20.689" v="823"/>
        <pc:sldMkLst>
          <pc:docMk/>
          <pc:sldMk cId="1883612794" sldId="580"/>
        </pc:sldMkLst>
      </pc:sldChg>
      <pc:sldChg chg="add">
        <pc:chgData name="Sherif Khattab" userId="c83b1e15-36f3-4f46-aceb-05aac24c545e" providerId="ADAL" clId="{40561216-C3B6-4E03-B696-C2E8E46E1565}" dt="2021-03-02T15:12:27.002" v="832"/>
        <pc:sldMkLst>
          <pc:docMk/>
          <pc:sldMk cId="1594120570" sldId="581"/>
        </pc:sldMkLst>
      </pc:sldChg>
      <pc:sldChg chg="add">
        <pc:chgData name="Sherif Khattab" userId="c83b1e15-36f3-4f46-aceb-05aac24c545e" providerId="ADAL" clId="{40561216-C3B6-4E03-B696-C2E8E46E1565}" dt="2021-03-02T15:12:32.814" v="840"/>
        <pc:sldMkLst>
          <pc:docMk/>
          <pc:sldMk cId="3049654475" sldId="582"/>
        </pc:sldMkLst>
      </pc:sldChg>
      <pc:sldChg chg="add">
        <pc:chgData name="Sherif Khattab" userId="c83b1e15-36f3-4f46-aceb-05aac24c545e" providerId="ADAL" clId="{40561216-C3B6-4E03-B696-C2E8E46E1565}" dt="2021-03-02T15:12:37.715" v="847"/>
        <pc:sldMkLst>
          <pc:docMk/>
          <pc:sldMk cId="2799572395" sldId="583"/>
        </pc:sldMkLst>
      </pc:sldChg>
      <pc:sldChg chg="add">
        <pc:chgData name="Sherif Khattab" userId="c83b1e15-36f3-4f46-aceb-05aac24c545e" providerId="ADAL" clId="{40561216-C3B6-4E03-B696-C2E8E46E1565}" dt="2021-03-02T15:12:42.495" v="854"/>
        <pc:sldMkLst>
          <pc:docMk/>
          <pc:sldMk cId="1377987034" sldId="584"/>
        </pc:sldMkLst>
      </pc:sldChg>
      <pc:sldChg chg="add">
        <pc:chgData name="Sherif Khattab" userId="c83b1e15-36f3-4f46-aceb-05aac24c545e" providerId="ADAL" clId="{40561216-C3B6-4E03-B696-C2E8E46E1565}" dt="2021-03-02T15:12:47.463" v="862"/>
        <pc:sldMkLst>
          <pc:docMk/>
          <pc:sldMk cId="2782214765" sldId="585"/>
        </pc:sldMkLst>
      </pc:sldChg>
      <pc:sldChg chg="add">
        <pc:chgData name="Sherif Khattab" userId="c83b1e15-36f3-4f46-aceb-05aac24c545e" providerId="ADAL" clId="{40561216-C3B6-4E03-B696-C2E8E46E1565}" dt="2021-03-02T15:12:52.867" v="869"/>
        <pc:sldMkLst>
          <pc:docMk/>
          <pc:sldMk cId="3635695113" sldId="586"/>
        </pc:sldMkLst>
      </pc:sldChg>
      <pc:sldChg chg="add">
        <pc:chgData name="Sherif Khattab" userId="c83b1e15-36f3-4f46-aceb-05aac24c545e" providerId="ADAL" clId="{40561216-C3B6-4E03-B696-C2E8E46E1565}" dt="2021-03-02T15:12:58.446" v="877"/>
        <pc:sldMkLst>
          <pc:docMk/>
          <pc:sldMk cId="2826360827" sldId="587"/>
        </pc:sldMkLst>
      </pc:sldChg>
      <pc:sldChg chg="add del">
        <pc:chgData name="Sherif Khattab" userId="c83b1e15-36f3-4f46-aceb-05aac24c545e" providerId="ADAL" clId="{40561216-C3B6-4E03-B696-C2E8E46E1565}" dt="2021-03-02T15:13:12.608" v="885"/>
        <pc:sldMkLst>
          <pc:docMk/>
          <pc:sldMk cId="1680381744" sldId="588"/>
        </pc:sldMkLst>
      </pc:sldChg>
      <pc:sldChg chg="add">
        <pc:chgData name="Sherif Khattab" userId="c83b1e15-36f3-4f46-aceb-05aac24c545e" providerId="ADAL" clId="{40561216-C3B6-4E03-B696-C2E8E46E1565}" dt="2021-03-02T15:13:16.543" v="886"/>
        <pc:sldMkLst>
          <pc:docMk/>
          <pc:sldMk cId="2768941197" sldId="588"/>
        </pc:sldMkLst>
      </pc:sldChg>
    </pc:docChg>
  </pc:docChgLst>
  <pc:docChgLst>
    <pc:chgData name="Khattab, Sherif" userId="c83b1e15-36f3-4f46-aceb-05aac24c545e" providerId="ADAL" clId="{1E37DD08-0CDD-CC41-84AF-6EA14A9B8422}"/>
    <pc:docChg chg="modSld">
      <pc:chgData name="Khattab, Sherif" userId="c83b1e15-36f3-4f46-aceb-05aac24c545e" providerId="ADAL" clId="{1E37DD08-0CDD-CC41-84AF-6EA14A9B8422}" dt="2021-04-06T14:49:40.118" v="33" actId="20577"/>
      <pc:docMkLst>
        <pc:docMk/>
      </pc:docMkLst>
      <pc:sldChg chg="modSp modAnim">
        <pc:chgData name="Khattab, Sherif" userId="c83b1e15-36f3-4f46-aceb-05aac24c545e" providerId="ADAL" clId="{1E37DD08-0CDD-CC41-84AF-6EA14A9B8422}" dt="2021-04-06T14:49:40.118" v="33" actId="20577"/>
        <pc:sldMkLst>
          <pc:docMk/>
          <pc:sldMk cId="702367729" sldId="496"/>
        </pc:sldMkLst>
        <pc:spChg chg="mod">
          <ac:chgData name="Khattab, Sherif" userId="c83b1e15-36f3-4f46-aceb-05aac24c545e" providerId="ADAL" clId="{1E37DD08-0CDD-CC41-84AF-6EA14A9B8422}" dt="2021-04-06T14:49:40.118" v="33" actId="20577"/>
          <ac:spMkLst>
            <pc:docMk/>
            <pc:sldMk cId="702367729" sldId="496"/>
            <ac:spMk id="3" creationId="{2466C52D-9A48-4683-BE7F-268D8DB7FAAD}"/>
          </ac:spMkLst>
        </pc:spChg>
      </pc:sldChg>
    </pc:docChg>
  </pc:docChgLst>
  <pc:docChgLst>
    <pc:chgData name="Khattab, Sherif" userId="c83b1e15-36f3-4f46-aceb-05aac24c545e" providerId="ADAL" clId="{EE78B4C3-BA47-2B47-8B84-4022815E3587}"/>
    <pc:docChg chg="addSld delSld modSld">
      <pc:chgData name="Khattab, Sherif" userId="c83b1e15-36f3-4f46-aceb-05aac24c545e" providerId="ADAL" clId="{EE78B4C3-BA47-2B47-8B84-4022815E3587}" dt="2019-05-14T13:34:18.851" v="46"/>
      <pc:docMkLst>
        <pc:docMk/>
      </pc:docMkLst>
      <pc:sldChg chg="modSp">
        <pc:chgData name="Khattab, Sherif" userId="c83b1e15-36f3-4f46-aceb-05aac24c545e" providerId="ADAL" clId="{EE78B4C3-BA47-2B47-8B84-4022815E3587}" dt="2019-05-14T13:28:04.131" v="18" actId="20577"/>
        <pc:sldMkLst>
          <pc:docMk/>
          <pc:sldMk cId="0" sldId="256"/>
        </pc:sldMkLst>
        <pc:spChg chg="mod">
          <ac:chgData name="Khattab, Sherif" userId="c83b1e15-36f3-4f46-aceb-05aac24c545e" providerId="ADAL" clId="{EE78B4C3-BA47-2B47-8B84-4022815E3587}" dt="2019-05-14T13:28:04.131" v="18" actId="20577"/>
          <ac:spMkLst>
            <pc:docMk/>
            <pc:sldMk cId="0" sldId="256"/>
            <ac:spMk id="2" creationId="{00000000-0000-0000-0000-000000000000}"/>
          </ac:spMkLst>
        </pc:spChg>
      </pc:sldChg>
      <pc:sldChg chg="delSp">
        <pc:chgData name="Khattab, Sherif" userId="c83b1e15-36f3-4f46-aceb-05aac24c545e" providerId="ADAL" clId="{EE78B4C3-BA47-2B47-8B84-4022815E3587}" dt="2019-05-14T13:30:07.468" v="20"/>
        <pc:sldMkLst>
          <pc:docMk/>
          <pc:sldMk cId="1004035158" sldId="259"/>
        </pc:sldMkLst>
        <pc:spChg chg="del">
          <ac:chgData name="Khattab, Sherif" userId="c83b1e15-36f3-4f46-aceb-05aac24c545e" providerId="ADAL" clId="{EE78B4C3-BA47-2B47-8B84-4022815E3587}" dt="2019-05-14T13:30:07.468" v="20"/>
          <ac:spMkLst>
            <pc:docMk/>
            <pc:sldMk cId="1004035158" sldId="259"/>
            <ac:spMk id="2" creationId="{00000000-0000-0000-0000-000000000000}"/>
          </ac:spMkLst>
        </pc:spChg>
      </pc:sldChg>
      <pc:sldChg chg="delSp">
        <pc:chgData name="Khattab, Sherif" userId="c83b1e15-36f3-4f46-aceb-05aac24c545e" providerId="ADAL" clId="{EE78B4C3-BA47-2B47-8B84-4022815E3587}" dt="2019-05-14T13:30:07.468" v="20"/>
        <pc:sldMkLst>
          <pc:docMk/>
          <pc:sldMk cId="1444142485" sldId="261"/>
        </pc:sldMkLst>
        <pc:spChg chg="del">
          <ac:chgData name="Khattab, Sherif" userId="c83b1e15-36f3-4f46-aceb-05aac24c545e" providerId="ADAL" clId="{EE78B4C3-BA47-2B47-8B84-4022815E3587}" dt="2019-05-14T13:30:07.468" v="20"/>
          <ac:spMkLst>
            <pc:docMk/>
            <pc:sldMk cId="1444142485" sldId="261"/>
            <ac:spMk id="3" creationId="{00000000-0000-0000-0000-000000000000}"/>
          </ac:spMkLst>
        </pc:spChg>
      </pc:sldChg>
      <pc:sldChg chg="delSp">
        <pc:chgData name="Khattab, Sherif" userId="c83b1e15-36f3-4f46-aceb-05aac24c545e" providerId="ADAL" clId="{EE78B4C3-BA47-2B47-8B84-4022815E3587}" dt="2019-05-14T13:30:07.468" v="20"/>
        <pc:sldMkLst>
          <pc:docMk/>
          <pc:sldMk cId="516417489" sldId="262"/>
        </pc:sldMkLst>
        <pc:spChg chg="del">
          <ac:chgData name="Khattab, Sherif" userId="c83b1e15-36f3-4f46-aceb-05aac24c545e" providerId="ADAL" clId="{EE78B4C3-BA47-2B47-8B84-4022815E3587}" dt="2019-05-14T13:30:07.468" v="20"/>
          <ac:spMkLst>
            <pc:docMk/>
            <pc:sldMk cId="516417489" sldId="262"/>
            <ac:spMk id="2" creationId="{00000000-0000-0000-0000-000000000000}"/>
          </ac:spMkLst>
        </pc:spChg>
      </pc:sldChg>
      <pc:sldChg chg="delSp">
        <pc:chgData name="Khattab, Sherif" userId="c83b1e15-36f3-4f46-aceb-05aac24c545e" providerId="ADAL" clId="{EE78B4C3-BA47-2B47-8B84-4022815E3587}" dt="2019-05-14T13:30:07.468" v="20"/>
        <pc:sldMkLst>
          <pc:docMk/>
          <pc:sldMk cId="561583903" sldId="263"/>
        </pc:sldMkLst>
        <pc:spChg chg="del">
          <ac:chgData name="Khattab, Sherif" userId="c83b1e15-36f3-4f46-aceb-05aac24c545e" providerId="ADAL" clId="{EE78B4C3-BA47-2B47-8B84-4022815E3587}" dt="2019-05-14T13:30:07.468" v="20"/>
          <ac:spMkLst>
            <pc:docMk/>
            <pc:sldMk cId="561583903" sldId="263"/>
            <ac:spMk id="3" creationId="{00000000-0000-0000-0000-000000000000}"/>
          </ac:spMkLst>
        </pc:spChg>
      </pc:sldChg>
      <pc:sldChg chg="delSp">
        <pc:chgData name="Khattab, Sherif" userId="c83b1e15-36f3-4f46-aceb-05aac24c545e" providerId="ADAL" clId="{EE78B4C3-BA47-2B47-8B84-4022815E3587}" dt="2019-05-14T13:30:07.468" v="20"/>
        <pc:sldMkLst>
          <pc:docMk/>
          <pc:sldMk cId="982315759" sldId="264"/>
        </pc:sldMkLst>
        <pc:spChg chg="del">
          <ac:chgData name="Khattab, Sherif" userId="c83b1e15-36f3-4f46-aceb-05aac24c545e" providerId="ADAL" clId="{EE78B4C3-BA47-2B47-8B84-4022815E3587}" dt="2019-05-14T13:30:07.468" v="20"/>
          <ac:spMkLst>
            <pc:docMk/>
            <pc:sldMk cId="982315759" sldId="264"/>
            <ac:spMk id="2" creationId="{00000000-0000-0000-0000-000000000000}"/>
          </ac:spMkLst>
        </pc:spChg>
      </pc:sldChg>
      <pc:sldChg chg="delSp modSp">
        <pc:chgData name="Khattab, Sherif" userId="c83b1e15-36f3-4f46-aceb-05aac24c545e" providerId="ADAL" clId="{EE78B4C3-BA47-2B47-8B84-4022815E3587}" dt="2019-05-14T13:30:35.317" v="37" actId="20577"/>
        <pc:sldMkLst>
          <pc:docMk/>
          <pc:sldMk cId="423130617" sldId="265"/>
        </pc:sldMkLst>
        <pc:spChg chg="del">
          <ac:chgData name="Khattab, Sherif" userId="c83b1e15-36f3-4f46-aceb-05aac24c545e" providerId="ADAL" clId="{EE78B4C3-BA47-2B47-8B84-4022815E3587}" dt="2019-05-14T13:30:07.468" v="20"/>
          <ac:spMkLst>
            <pc:docMk/>
            <pc:sldMk cId="423130617" sldId="265"/>
            <ac:spMk id="3" creationId="{00000000-0000-0000-0000-000000000000}"/>
          </ac:spMkLst>
        </pc:spChg>
        <pc:spChg chg="mod">
          <ac:chgData name="Khattab, Sherif" userId="c83b1e15-36f3-4f46-aceb-05aac24c545e" providerId="ADAL" clId="{EE78B4C3-BA47-2B47-8B84-4022815E3587}" dt="2019-05-14T13:30:35.317" v="37" actId="20577"/>
          <ac:spMkLst>
            <pc:docMk/>
            <pc:sldMk cId="423130617" sldId="265"/>
            <ac:spMk id="12290" creationId="{00000000-0000-0000-0000-000000000000}"/>
          </ac:spMkLst>
        </pc:spChg>
      </pc:sldChg>
      <pc:sldChg chg="delSp">
        <pc:chgData name="Khattab, Sherif" userId="c83b1e15-36f3-4f46-aceb-05aac24c545e" providerId="ADAL" clId="{EE78B4C3-BA47-2B47-8B84-4022815E3587}" dt="2019-05-14T13:30:07.468" v="20"/>
        <pc:sldMkLst>
          <pc:docMk/>
          <pc:sldMk cId="661211275" sldId="267"/>
        </pc:sldMkLst>
        <pc:spChg chg="del">
          <ac:chgData name="Khattab, Sherif" userId="c83b1e15-36f3-4f46-aceb-05aac24c545e" providerId="ADAL" clId="{EE78B4C3-BA47-2B47-8B84-4022815E3587}" dt="2019-05-14T13:30:07.468" v="20"/>
          <ac:spMkLst>
            <pc:docMk/>
            <pc:sldMk cId="661211275" sldId="267"/>
            <ac:spMk id="2" creationId="{00000000-0000-0000-0000-000000000000}"/>
          </ac:spMkLst>
        </pc:spChg>
      </pc:sldChg>
      <pc:sldChg chg="delSp">
        <pc:chgData name="Khattab, Sherif" userId="c83b1e15-36f3-4f46-aceb-05aac24c545e" providerId="ADAL" clId="{EE78B4C3-BA47-2B47-8B84-4022815E3587}" dt="2019-05-14T13:30:07.468" v="20"/>
        <pc:sldMkLst>
          <pc:docMk/>
          <pc:sldMk cId="1897509347" sldId="268"/>
        </pc:sldMkLst>
        <pc:spChg chg="del">
          <ac:chgData name="Khattab, Sherif" userId="c83b1e15-36f3-4f46-aceb-05aac24c545e" providerId="ADAL" clId="{EE78B4C3-BA47-2B47-8B84-4022815E3587}" dt="2019-05-14T13:30:07.468" v="20"/>
          <ac:spMkLst>
            <pc:docMk/>
            <pc:sldMk cId="1897509347" sldId="268"/>
            <ac:spMk id="2" creationId="{00000000-0000-0000-0000-000000000000}"/>
          </ac:spMkLst>
        </pc:spChg>
      </pc:sldChg>
      <pc:sldChg chg="delSp">
        <pc:chgData name="Khattab, Sherif" userId="c83b1e15-36f3-4f46-aceb-05aac24c545e" providerId="ADAL" clId="{EE78B4C3-BA47-2B47-8B84-4022815E3587}" dt="2019-05-14T13:30:07.468" v="20"/>
        <pc:sldMkLst>
          <pc:docMk/>
          <pc:sldMk cId="1042310649" sldId="269"/>
        </pc:sldMkLst>
        <pc:spChg chg="del">
          <ac:chgData name="Khattab, Sherif" userId="c83b1e15-36f3-4f46-aceb-05aac24c545e" providerId="ADAL" clId="{EE78B4C3-BA47-2B47-8B84-4022815E3587}" dt="2019-05-14T13:30:07.468" v="20"/>
          <ac:spMkLst>
            <pc:docMk/>
            <pc:sldMk cId="1042310649" sldId="269"/>
            <ac:spMk id="3" creationId="{00000000-0000-0000-0000-000000000000}"/>
          </ac:spMkLst>
        </pc:spChg>
      </pc:sldChg>
      <pc:sldChg chg="delSp">
        <pc:chgData name="Khattab, Sherif" userId="c83b1e15-36f3-4f46-aceb-05aac24c545e" providerId="ADAL" clId="{EE78B4C3-BA47-2B47-8B84-4022815E3587}" dt="2019-05-14T13:30:07.468" v="20"/>
        <pc:sldMkLst>
          <pc:docMk/>
          <pc:sldMk cId="703361262" sldId="270"/>
        </pc:sldMkLst>
        <pc:spChg chg="del">
          <ac:chgData name="Khattab, Sherif" userId="c83b1e15-36f3-4f46-aceb-05aac24c545e" providerId="ADAL" clId="{EE78B4C3-BA47-2B47-8B84-4022815E3587}" dt="2019-05-14T13:30:07.468" v="20"/>
          <ac:spMkLst>
            <pc:docMk/>
            <pc:sldMk cId="703361262" sldId="270"/>
            <ac:spMk id="3" creationId="{00000000-0000-0000-0000-000000000000}"/>
          </ac:spMkLst>
        </pc:spChg>
      </pc:sldChg>
      <pc:sldChg chg="delSp">
        <pc:chgData name="Khattab, Sherif" userId="c83b1e15-36f3-4f46-aceb-05aac24c545e" providerId="ADAL" clId="{EE78B4C3-BA47-2B47-8B84-4022815E3587}" dt="2019-05-14T13:30:07.468" v="20"/>
        <pc:sldMkLst>
          <pc:docMk/>
          <pc:sldMk cId="1436808390" sldId="271"/>
        </pc:sldMkLst>
        <pc:spChg chg="del">
          <ac:chgData name="Khattab, Sherif" userId="c83b1e15-36f3-4f46-aceb-05aac24c545e" providerId="ADAL" clId="{EE78B4C3-BA47-2B47-8B84-4022815E3587}" dt="2019-05-14T13:30:07.468" v="20"/>
          <ac:spMkLst>
            <pc:docMk/>
            <pc:sldMk cId="1436808390" sldId="271"/>
            <ac:spMk id="2" creationId="{00000000-0000-0000-0000-000000000000}"/>
          </ac:spMkLst>
        </pc:spChg>
      </pc:sldChg>
      <pc:sldChg chg="delSp">
        <pc:chgData name="Khattab, Sherif" userId="c83b1e15-36f3-4f46-aceb-05aac24c545e" providerId="ADAL" clId="{EE78B4C3-BA47-2B47-8B84-4022815E3587}" dt="2019-05-14T13:30:07.468" v="20"/>
        <pc:sldMkLst>
          <pc:docMk/>
          <pc:sldMk cId="1301683851" sldId="272"/>
        </pc:sldMkLst>
        <pc:spChg chg="del">
          <ac:chgData name="Khattab, Sherif" userId="c83b1e15-36f3-4f46-aceb-05aac24c545e" providerId="ADAL" clId="{EE78B4C3-BA47-2B47-8B84-4022815E3587}" dt="2019-05-14T13:30:07.468" v="20"/>
          <ac:spMkLst>
            <pc:docMk/>
            <pc:sldMk cId="1301683851" sldId="272"/>
            <ac:spMk id="3" creationId="{00000000-0000-0000-0000-000000000000}"/>
          </ac:spMkLst>
        </pc:spChg>
      </pc:sldChg>
      <pc:sldChg chg="delSp">
        <pc:chgData name="Khattab, Sherif" userId="c83b1e15-36f3-4f46-aceb-05aac24c545e" providerId="ADAL" clId="{EE78B4C3-BA47-2B47-8B84-4022815E3587}" dt="2019-05-14T13:30:07.468" v="20"/>
        <pc:sldMkLst>
          <pc:docMk/>
          <pc:sldMk cId="55302999" sldId="274"/>
        </pc:sldMkLst>
        <pc:spChg chg="del">
          <ac:chgData name="Khattab, Sherif" userId="c83b1e15-36f3-4f46-aceb-05aac24c545e" providerId="ADAL" clId="{EE78B4C3-BA47-2B47-8B84-4022815E3587}" dt="2019-05-14T13:30:07.468" v="20"/>
          <ac:spMkLst>
            <pc:docMk/>
            <pc:sldMk cId="55302999" sldId="274"/>
            <ac:spMk id="2" creationId="{00000000-0000-0000-0000-000000000000}"/>
          </ac:spMkLst>
        </pc:spChg>
      </pc:sldChg>
      <pc:sldChg chg="delSp">
        <pc:chgData name="Khattab, Sherif" userId="c83b1e15-36f3-4f46-aceb-05aac24c545e" providerId="ADAL" clId="{EE78B4C3-BA47-2B47-8B84-4022815E3587}" dt="2019-05-14T13:30:07.468" v="20"/>
        <pc:sldMkLst>
          <pc:docMk/>
          <pc:sldMk cId="2064114192" sldId="276"/>
        </pc:sldMkLst>
        <pc:spChg chg="del">
          <ac:chgData name="Khattab, Sherif" userId="c83b1e15-36f3-4f46-aceb-05aac24c545e" providerId="ADAL" clId="{EE78B4C3-BA47-2B47-8B84-4022815E3587}" dt="2019-05-14T13:30:07.468" v="20"/>
          <ac:spMkLst>
            <pc:docMk/>
            <pc:sldMk cId="2064114192" sldId="276"/>
            <ac:spMk id="2" creationId="{00000000-0000-0000-0000-000000000000}"/>
          </ac:spMkLst>
        </pc:spChg>
      </pc:sldChg>
      <pc:sldChg chg="delSp">
        <pc:chgData name="Khattab, Sherif" userId="c83b1e15-36f3-4f46-aceb-05aac24c545e" providerId="ADAL" clId="{EE78B4C3-BA47-2B47-8B84-4022815E3587}" dt="2019-05-14T13:30:07.468" v="20"/>
        <pc:sldMkLst>
          <pc:docMk/>
          <pc:sldMk cId="1000435174" sldId="278"/>
        </pc:sldMkLst>
        <pc:spChg chg="del">
          <ac:chgData name="Khattab, Sherif" userId="c83b1e15-36f3-4f46-aceb-05aac24c545e" providerId="ADAL" clId="{EE78B4C3-BA47-2B47-8B84-4022815E3587}" dt="2019-05-14T13:30:07.468" v="20"/>
          <ac:spMkLst>
            <pc:docMk/>
            <pc:sldMk cId="1000435174" sldId="278"/>
            <ac:spMk id="2" creationId="{00000000-0000-0000-0000-000000000000}"/>
          </ac:spMkLst>
        </pc:spChg>
      </pc:sldChg>
      <pc:sldChg chg="delSp">
        <pc:chgData name="Khattab, Sherif" userId="c83b1e15-36f3-4f46-aceb-05aac24c545e" providerId="ADAL" clId="{EE78B4C3-BA47-2B47-8B84-4022815E3587}" dt="2019-05-14T13:30:07.468" v="20"/>
        <pc:sldMkLst>
          <pc:docMk/>
          <pc:sldMk cId="2080017563" sldId="279"/>
        </pc:sldMkLst>
        <pc:spChg chg="del">
          <ac:chgData name="Khattab, Sherif" userId="c83b1e15-36f3-4f46-aceb-05aac24c545e" providerId="ADAL" clId="{EE78B4C3-BA47-2B47-8B84-4022815E3587}" dt="2019-05-14T13:30:07.468" v="20"/>
          <ac:spMkLst>
            <pc:docMk/>
            <pc:sldMk cId="2080017563" sldId="279"/>
            <ac:spMk id="3" creationId="{00000000-0000-0000-0000-000000000000}"/>
          </ac:spMkLst>
        </pc:spChg>
      </pc:sldChg>
      <pc:sldChg chg="delSp">
        <pc:chgData name="Khattab, Sherif" userId="c83b1e15-36f3-4f46-aceb-05aac24c545e" providerId="ADAL" clId="{EE78B4C3-BA47-2B47-8B84-4022815E3587}" dt="2019-05-14T13:30:07.468" v="20"/>
        <pc:sldMkLst>
          <pc:docMk/>
          <pc:sldMk cId="1445345591" sldId="281"/>
        </pc:sldMkLst>
        <pc:spChg chg="del">
          <ac:chgData name="Khattab, Sherif" userId="c83b1e15-36f3-4f46-aceb-05aac24c545e" providerId="ADAL" clId="{EE78B4C3-BA47-2B47-8B84-4022815E3587}" dt="2019-05-14T13:30:07.468" v="20"/>
          <ac:spMkLst>
            <pc:docMk/>
            <pc:sldMk cId="1445345591" sldId="281"/>
            <ac:spMk id="2" creationId="{00000000-0000-0000-0000-000000000000}"/>
          </ac:spMkLst>
        </pc:spChg>
      </pc:sldChg>
      <pc:sldChg chg="delSp">
        <pc:chgData name="Khattab, Sherif" userId="c83b1e15-36f3-4f46-aceb-05aac24c545e" providerId="ADAL" clId="{EE78B4C3-BA47-2B47-8B84-4022815E3587}" dt="2019-05-14T13:30:07.468" v="20"/>
        <pc:sldMkLst>
          <pc:docMk/>
          <pc:sldMk cId="306268545" sldId="282"/>
        </pc:sldMkLst>
        <pc:spChg chg="del">
          <ac:chgData name="Khattab, Sherif" userId="c83b1e15-36f3-4f46-aceb-05aac24c545e" providerId="ADAL" clId="{EE78B4C3-BA47-2B47-8B84-4022815E3587}" dt="2019-05-14T13:30:07.468" v="20"/>
          <ac:spMkLst>
            <pc:docMk/>
            <pc:sldMk cId="306268545" sldId="282"/>
            <ac:spMk id="2" creationId="{00000000-0000-0000-0000-000000000000}"/>
          </ac:spMkLst>
        </pc:spChg>
      </pc:sldChg>
      <pc:sldChg chg="delSp add">
        <pc:chgData name="Khattab, Sherif" userId="c83b1e15-36f3-4f46-aceb-05aac24c545e" providerId="ADAL" clId="{EE78B4C3-BA47-2B47-8B84-4022815E3587}" dt="2019-05-14T13:34:18.851" v="46"/>
        <pc:sldMkLst>
          <pc:docMk/>
          <pc:sldMk cId="2710637777" sldId="322"/>
        </pc:sldMkLst>
        <pc:spChg chg="del">
          <ac:chgData name="Khattab, Sherif" userId="c83b1e15-36f3-4f46-aceb-05aac24c545e" providerId="ADAL" clId="{EE78B4C3-BA47-2B47-8B84-4022815E3587}" dt="2019-05-14T13:34:18.851" v="46"/>
          <ac:spMkLst>
            <pc:docMk/>
            <pc:sldMk cId="2710637777" sldId="322"/>
            <ac:spMk id="6" creationId="{0700C6EC-DCCB-614E-A0F4-3418D2D78AC7}"/>
          </ac:spMkLst>
        </pc:spChg>
      </pc:sldChg>
      <pc:sldChg chg="delSp add">
        <pc:chgData name="Khattab, Sherif" userId="c83b1e15-36f3-4f46-aceb-05aac24c545e" providerId="ADAL" clId="{EE78B4C3-BA47-2B47-8B84-4022815E3587}" dt="2019-05-14T13:34:18.851" v="46"/>
        <pc:sldMkLst>
          <pc:docMk/>
          <pc:sldMk cId="3292918179" sldId="324"/>
        </pc:sldMkLst>
        <pc:spChg chg="del">
          <ac:chgData name="Khattab, Sherif" userId="c83b1e15-36f3-4f46-aceb-05aac24c545e" providerId="ADAL" clId="{EE78B4C3-BA47-2B47-8B84-4022815E3587}" dt="2019-05-14T13:34:18.851" v="46"/>
          <ac:spMkLst>
            <pc:docMk/>
            <pc:sldMk cId="3292918179" sldId="324"/>
            <ac:spMk id="26" creationId="{3729950E-4F02-6B44-A5A4-B6238ABBD35B}"/>
          </ac:spMkLst>
        </pc:spChg>
      </pc:sldChg>
      <pc:sldChg chg="delSp add">
        <pc:chgData name="Khattab, Sherif" userId="c83b1e15-36f3-4f46-aceb-05aac24c545e" providerId="ADAL" clId="{EE78B4C3-BA47-2B47-8B84-4022815E3587}" dt="2019-05-14T13:34:18.851" v="46"/>
        <pc:sldMkLst>
          <pc:docMk/>
          <pc:sldMk cId="355119911" sldId="338"/>
        </pc:sldMkLst>
        <pc:spChg chg="del">
          <ac:chgData name="Khattab, Sherif" userId="c83b1e15-36f3-4f46-aceb-05aac24c545e" providerId="ADAL" clId="{EE78B4C3-BA47-2B47-8B84-4022815E3587}" dt="2019-05-14T13:34:18.851" v="46"/>
          <ac:spMkLst>
            <pc:docMk/>
            <pc:sldMk cId="355119911" sldId="338"/>
            <ac:spMk id="7" creationId="{AC4B9F18-B1E5-C341-B953-6D96BAA0EB6C}"/>
          </ac:spMkLst>
        </pc:spChg>
      </pc:sldChg>
      <pc:sldChg chg="delSp add">
        <pc:chgData name="Khattab, Sherif" userId="c83b1e15-36f3-4f46-aceb-05aac24c545e" providerId="ADAL" clId="{EE78B4C3-BA47-2B47-8B84-4022815E3587}" dt="2019-05-14T13:34:18.851" v="46"/>
        <pc:sldMkLst>
          <pc:docMk/>
          <pc:sldMk cId="4223572414" sldId="339"/>
        </pc:sldMkLst>
        <pc:spChg chg="del">
          <ac:chgData name="Khattab, Sherif" userId="c83b1e15-36f3-4f46-aceb-05aac24c545e" providerId="ADAL" clId="{EE78B4C3-BA47-2B47-8B84-4022815E3587}" dt="2019-05-14T13:34:18.851" v="46"/>
          <ac:spMkLst>
            <pc:docMk/>
            <pc:sldMk cId="4223572414" sldId="339"/>
            <ac:spMk id="6" creationId="{48879884-318D-6C49-B6B8-463E617B85F1}"/>
          </ac:spMkLst>
        </pc:spChg>
      </pc:sldChg>
      <pc:sldChg chg="delSp add">
        <pc:chgData name="Khattab, Sherif" userId="c83b1e15-36f3-4f46-aceb-05aac24c545e" providerId="ADAL" clId="{EE78B4C3-BA47-2B47-8B84-4022815E3587}" dt="2019-05-14T13:34:18.851" v="46"/>
        <pc:sldMkLst>
          <pc:docMk/>
          <pc:sldMk cId="470668490" sldId="340"/>
        </pc:sldMkLst>
        <pc:spChg chg="del">
          <ac:chgData name="Khattab, Sherif" userId="c83b1e15-36f3-4f46-aceb-05aac24c545e" providerId="ADAL" clId="{EE78B4C3-BA47-2B47-8B84-4022815E3587}" dt="2019-05-14T13:34:18.851" v="46"/>
          <ac:spMkLst>
            <pc:docMk/>
            <pc:sldMk cId="470668490" sldId="340"/>
            <ac:spMk id="6" creationId="{32D0E818-62B1-0A49-9CFC-1DC58F40FEBE}"/>
          </ac:spMkLst>
        </pc:spChg>
      </pc:sldChg>
      <pc:sldChg chg="delSp add">
        <pc:chgData name="Khattab, Sherif" userId="c83b1e15-36f3-4f46-aceb-05aac24c545e" providerId="ADAL" clId="{EE78B4C3-BA47-2B47-8B84-4022815E3587}" dt="2019-05-14T13:34:18.851" v="46"/>
        <pc:sldMkLst>
          <pc:docMk/>
          <pc:sldMk cId="1205868326" sldId="341"/>
        </pc:sldMkLst>
        <pc:spChg chg="del">
          <ac:chgData name="Khattab, Sherif" userId="c83b1e15-36f3-4f46-aceb-05aac24c545e" providerId="ADAL" clId="{EE78B4C3-BA47-2B47-8B84-4022815E3587}" dt="2019-05-14T13:34:18.851" v="46"/>
          <ac:spMkLst>
            <pc:docMk/>
            <pc:sldMk cId="1205868326" sldId="341"/>
            <ac:spMk id="6" creationId="{918B0854-EAA5-9D49-9ED0-EA7684377156}"/>
          </ac:spMkLst>
        </pc:spChg>
      </pc:sldChg>
      <pc:sldChg chg="delSp add">
        <pc:chgData name="Khattab, Sherif" userId="c83b1e15-36f3-4f46-aceb-05aac24c545e" providerId="ADAL" clId="{EE78B4C3-BA47-2B47-8B84-4022815E3587}" dt="2019-05-14T13:34:18.851" v="46"/>
        <pc:sldMkLst>
          <pc:docMk/>
          <pc:sldMk cId="1806563943" sldId="342"/>
        </pc:sldMkLst>
        <pc:spChg chg="del">
          <ac:chgData name="Khattab, Sherif" userId="c83b1e15-36f3-4f46-aceb-05aac24c545e" providerId="ADAL" clId="{EE78B4C3-BA47-2B47-8B84-4022815E3587}" dt="2019-05-14T13:34:18.851" v="46"/>
          <ac:spMkLst>
            <pc:docMk/>
            <pc:sldMk cId="1806563943" sldId="342"/>
            <ac:spMk id="9" creationId="{712AC7F1-3CB0-3140-8620-EAE2154DEBDF}"/>
          </ac:spMkLst>
        </pc:spChg>
      </pc:sldChg>
      <pc:sldChg chg="delSp add">
        <pc:chgData name="Khattab, Sherif" userId="c83b1e15-36f3-4f46-aceb-05aac24c545e" providerId="ADAL" clId="{EE78B4C3-BA47-2B47-8B84-4022815E3587}" dt="2019-05-14T13:34:18.851" v="46"/>
        <pc:sldMkLst>
          <pc:docMk/>
          <pc:sldMk cId="1167711490" sldId="343"/>
        </pc:sldMkLst>
        <pc:spChg chg="del">
          <ac:chgData name="Khattab, Sherif" userId="c83b1e15-36f3-4f46-aceb-05aac24c545e" providerId="ADAL" clId="{EE78B4C3-BA47-2B47-8B84-4022815E3587}" dt="2019-05-14T13:34:18.851" v="46"/>
          <ac:spMkLst>
            <pc:docMk/>
            <pc:sldMk cId="1167711490" sldId="343"/>
            <ac:spMk id="9" creationId="{7277E941-6A46-A141-896C-8CF8D763337C}"/>
          </ac:spMkLst>
        </pc:spChg>
      </pc:sldChg>
      <pc:sldChg chg="delSp add">
        <pc:chgData name="Khattab, Sherif" userId="c83b1e15-36f3-4f46-aceb-05aac24c545e" providerId="ADAL" clId="{EE78B4C3-BA47-2B47-8B84-4022815E3587}" dt="2019-05-14T13:34:18.851" v="46"/>
        <pc:sldMkLst>
          <pc:docMk/>
          <pc:sldMk cId="1271999567" sldId="349"/>
        </pc:sldMkLst>
        <pc:spChg chg="del">
          <ac:chgData name="Khattab, Sherif" userId="c83b1e15-36f3-4f46-aceb-05aac24c545e" providerId="ADAL" clId="{EE78B4C3-BA47-2B47-8B84-4022815E3587}" dt="2019-05-14T13:34:18.851" v="46"/>
          <ac:spMkLst>
            <pc:docMk/>
            <pc:sldMk cId="1271999567" sldId="349"/>
            <ac:spMk id="8" creationId="{7BD79B2E-E2F2-FE40-AF15-AA838FE67060}"/>
          </ac:spMkLst>
        </pc:spChg>
      </pc:sldChg>
      <pc:sldChg chg="delSp add">
        <pc:chgData name="Khattab, Sherif" userId="c83b1e15-36f3-4f46-aceb-05aac24c545e" providerId="ADAL" clId="{EE78B4C3-BA47-2B47-8B84-4022815E3587}" dt="2019-05-14T13:34:18.851" v="46"/>
        <pc:sldMkLst>
          <pc:docMk/>
          <pc:sldMk cId="434376579" sldId="363"/>
        </pc:sldMkLst>
        <pc:spChg chg="del">
          <ac:chgData name="Khattab, Sherif" userId="c83b1e15-36f3-4f46-aceb-05aac24c545e" providerId="ADAL" clId="{EE78B4C3-BA47-2B47-8B84-4022815E3587}" dt="2019-05-14T13:34:18.851" v="46"/>
          <ac:spMkLst>
            <pc:docMk/>
            <pc:sldMk cId="434376579" sldId="363"/>
            <ac:spMk id="15" creationId="{1190D209-83D1-A548-8C7B-C35DE4396F91}"/>
          </ac:spMkLst>
        </pc:spChg>
      </pc:sldChg>
      <pc:sldChg chg="delSp add">
        <pc:chgData name="Khattab, Sherif" userId="c83b1e15-36f3-4f46-aceb-05aac24c545e" providerId="ADAL" clId="{EE78B4C3-BA47-2B47-8B84-4022815E3587}" dt="2019-05-14T13:34:18.851" v="46"/>
        <pc:sldMkLst>
          <pc:docMk/>
          <pc:sldMk cId="815621424" sldId="364"/>
        </pc:sldMkLst>
        <pc:spChg chg="del">
          <ac:chgData name="Khattab, Sherif" userId="c83b1e15-36f3-4f46-aceb-05aac24c545e" providerId="ADAL" clId="{EE78B4C3-BA47-2B47-8B84-4022815E3587}" dt="2019-05-14T13:34:18.851" v="46"/>
          <ac:spMkLst>
            <pc:docMk/>
            <pc:sldMk cId="815621424" sldId="364"/>
            <ac:spMk id="29" creationId="{6D10D6C8-49C6-BE4E-9E3F-EEC76AE056AA}"/>
          </ac:spMkLst>
        </pc:spChg>
      </pc:sldChg>
      <pc:sldChg chg="delSp add">
        <pc:chgData name="Khattab, Sherif" userId="c83b1e15-36f3-4f46-aceb-05aac24c545e" providerId="ADAL" clId="{EE78B4C3-BA47-2B47-8B84-4022815E3587}" dt="2019-05-14T13:34:18.851" v="46"/>
        <pc:sldMkLst>
          <pc:docMk/>
          <pc:sldMk cId="1934104099" sldId="365"/>
        </pc:sldMkLst>
        <pc:spChg chg="del">
          <ac:chgData name="Khattab, Sherif" userId="c83b1e15-36f3-4f46-aceb-05aac24c545e" providerId="ADAL" clId="{EE78B4C3-BA47-2B47-8B84-4022815E3587}" dt="2019-05-14T13:34:18.851" v="46"/>
          <ac:spMkLst>
            <pc:docMk/>
            <pc:sldMk cId="1934104099" sldId="365"/>
            <ac:spMk id="10" creationId="{87886125-1D5E-014B-A276-636801877DB6}"/>
          </ac:spMkLst>
        </pc:spChg>
      </pc:sldChg>
      <pc:sldChg chg="delSp add">
        <pc:chgData name="Khattab, Sherif" userId="c83b1e15-36f3-4f46-aceb-05aac24c545e" providerId="ADAL" clId="{EE78B4C3-BA47-2B47-8B84-4022815E3587}" dt="2019-05-14T13:34:18.851" v="46"/>
        <pc:sldMkLst>
          <pc:docMk/>
          <pc:sldMk cId="2782429159" sldId="366"/>
        </pc:sldMkLst>
        <pc:spChg chg="del">
          <ac:chgData name="Khattab, Sherif" userId="c83b1e15-36f3-4f46-aceb-05aac24c545e" providerId="ADAL" clId="{EE78B4C3-BA47-2B47-8B84-4022815E3587}" dt="2019-05-14T13:34:18.851" v="46"/>
          <ac:spMkLst>
            <pc:docMk/>
            <pc:sldMk cId="2782429159" sldId="366"/>
            <ac:spMk id="6" creationId="{35E278D3-0A71-264A-B99D-056EBFA58F06}"/>
          </ac:spMkLst>
        </pc:spChg>
      </pc:sldChg>
      <pc:sldChg chg="delSp add">
        <pc:chgData name="Khattab, Sherif" userId="c83b1e15-36f3-4f46-aceb-05aac24c545e" providerId="ADAL" clId="{EE78B4C3-BA47-2B47-8B84-4022815E3587}" dt="2019-05-14T13:34:18.851" v="46"/>
        <pc:sldMkLst>
          <pc:docMk/>
          <pc:sldMk cId="2251973667" sldId="367"/>
        </pc:sldMkLst>
        <pc:spChg chg="del">
          <ac:chgData name="Khattab, Sherif" userId="c83b1e15-36f3-4f46-aceb-05aac24c545e" providerId="ADAL" clId="{EE78B4C3-BA47-2B47-8B84-4022815E3587}" dt="2019-05-14T13:34:18.851" v="46"/>
          <ac:spMkLst>
            <pc:docMk/>
            <pc:sldMk cId="2251973667" sldId="367"/>
            <ac:spMk id="6" creationId="{156F37D5-7C3B-D446-B495-19F8366B5AD6}"/>
          </ac:spMkLst>
        </pc:spChg>
      </pc:sldChg>
      <pc:sldChg chg="delSp add">
        <pc:chgData name="Khattab, Sherif" userId="c83b1e15-36f3-4f46-aceb-05aac24c545e" providerId="ADAL" clId="{EE78B4C3-BA47-2B47-8B84-4022815E3587}" dt="2019-05-14T13:34:18.851" v="46"/>
        <pc:sldMkLst>
          <pc:docMk/>
          <pc:sldMk cId="3138501136" sldId="368"/>
        </pc:sldMkLst>
        <pc:spChg chg="del">
          <ac:chgData name="Khattab, Sherif" userId="c83b1e15-36f3-4f46-aceb-05aac24c545e" providerId="ADAL" clId="{EE78B4C3-BA47-2B47-8B84-4022815E3587}" dt="2019-05-14T13:34:18.851" v="46"/>
          <ac:spMkLst>
            <pc:docMk/>
            <pc:sldMk cId="3138501136" sldId="368"/>
            <ac:spMk id="9" creationId="{2996EA4B-3DC2-9F42-B065-0840F656E48E}"/>
          </ac:spMkLst>
        </pc:spChg>
      </pc:sldChg>
      <pc:sldChg chg="delSp add">
        <pc:chgData name="Khattab, Sherif" userId="c83b1e15-36f3-4f46-aceb-05aac24c545e" providerId="ADAL" clId="{EE78B4C3-BA47-2B47-8B84-4022815E3587}" dt="2019-05-14T13:34:18.851" v="46"/>
        <pc:sldMkLst>
          <pc:docMk/>
          <pc:sldMk cId="3210992163" sldId="369"/>
        </pc:sldMkLst>
        <pc:spChg chg="del">
          <ac:chgData name="Khattab, Sherif" userId="c83b1e15-36f3-4f46-aceb-05aac24c545e" providerId="ADAL" clId="{EE78B4C3-BA47-2B47-8B84-4022815E3587}" dt="2019-05-14T13:34:18.851" v="46"/>
          <ac:spMkLst>
            <pc:docMk/>
            <pc:sldMk cId="3210992163" sldId="369"/>
            <ac:spMk id="6" creationId="{B0B02CAE-6A9B-A441-9498-BF8F3DB626EB}"/>
          </ac:spMkLst>
        </pc:spChg>
      </pc:sldChg>
      <pc:sldChg chg="delSp add">
        <pc:chgData name="Khattab, Sherif" userId="c83b1e15-36f3-4f46-aceb-05aac24c545e" providerId="ADAL" clId="{EE78B4C3-BA47-2B47-8B84-4022815E3587}" dt="2019-05-14T13:34:18.851" v="46"/>
        <pc:sldMkLst>
          <pc:docMk/>
          <pc:sldMk cId="4013065491" sldId="370"/>
        </pc:sldMkLst>
        <pc:spChg chg="del">
          <ac:chgData name="Khattab, Sherif" userId="c83b1e15-36f3-4f46-aceb-05aac24c545e" providerId="ADAL" clId="{EE78B4C3-BA47-2B47-8B84-4022815E3587}" dt="2019-05-14T13:34:18.851" v="46"/>
          <ac:spMkLst>
            <pc:docMk/>
            <pc:sldMk cId="4013065491" sldId="370"/>
            <ac:spMk id="8" creationId="{D0EF7B2F-C2A6-4E4A-BA48-98165068EB9D}"/>
          </ac:spMkLst>
        </pc:spChg>
      </pc:sldChg>
      <pc:sldChg chg="delSp add">
        <pc:chgData name="Khattab, Sherif" userId="c83b1e15-36f3-4f46-aceb-05aac24c545e" providerId="ADAL" clId="{EE78B4C3-BA47-2B47-8B84-4022815E3587}" dt="2019-05-14T13:34:18.851" v="46"/>
        <pc:sldMkLst>
          <pc:docMk/>
          <pc:sldMk cId="2592968416" sldId="371"/>
        </pc:sldMkLst>
        <pc:spChg chg="del">
          <ac:chgData name="Khattab, Sherif" userId="c83b1e15-36f3-4f46-aceb-05aac24c545e" providerId="ADAL" clId="{EE78B4C3-BA47-2B47-8B84-4022815E3587}" dt="2019-05-14T13:34:18.851" v="46"/>
          <ac:spMkLst>
            <pc:docMk/>
            <pc:sldMk cId="2592968416" sldId="371"/>
            <ac:spMk id="8" creationId="{61F73BD1-10AC-B146-B4D6-4D1B879CEAE3}"/>
          </ac:spMkLst>
        </pc:spChg>
      </pc:sldChg>
      <pc:sldChg chg="delSp add">
        <pc:chgData name="Khattab, Sherif" userId="c83b1e15-36f3-4f46-aceb-05aac24c545e" providerId="ADAL" clId="{EE78B4C3-BA47-2B47-8B84-4022815E3587}" dt="2019-05-14T13:34:18.851" v="46"/>
        <pc:sldMkLst>
          <pc:docMk/>
          <pc:sldMk cId="3848335379" sldId="372"/>
        </pc:sldMkLst>
        <pc:spChg chg="del">
          <ac:chgData name="Khattab, Sherif" userId="c83b1e15-36f3-4f46-aceb-05aac24c545e" providerId="ADAL" clId="{EE78B4C3-BA47-2B47-8B84-4022815E3587}" dt="2019-05-14T13:34:18.851" v="46"/>
          <ac:spMkLst>
            <pc:docMk/>
            <pc:sldMk cId="3848335379" sldId="372"/>
            <ac:spMk id="9" creationId="{A9CB262F-7565-A04A-9FDE-A27BCA955EC0}"/>
          </ac:spMkLst>
        </pc:spChg>
      </pc:sldChg>
      <pc:sldChg chg="delSp add">
        <pc:chgData name="Khattab, Sherif" userId="c83b1e15-36f3-4f46-aceb-05aac24c545e" providerId="ADAL" clId="{EE78B4C3-BA47-2B47-8B84-4022815E3587}" dt="2019-05-14T13:34:18.851" v="46"/>
        <pc:sldMkLst>
          <pc:docMk/>
          <pc:sldMk cId="3161117264" sldId="373"/>
        </pc:sldMkLst>
        <pc:spChg chg="del">
          <ac:chgData name="Khattab, Sherif" userId="c83b1e15-36f3-4f46-aceb-05aac24c545e" providerId="ADAL" clId="{EE78B4C3-BA47-2B47-8B84-4022815E3587}" dt="2019-05-14T13:34:18.851" v="46"/>
          <ac:spMkLst>
            <pc:docMk/>
            <pc:sldMk cId="3161117264" sldId="373"/>
            <ac:spMk id="6" creationId="{E9F1DC46-4FA4-D444-A7D6-705144867080}"/>
          </ac:spMkLst>
        </pc:spChg>
      </pc:sldChg>
      <pc:sldChg chg="delSp add">
        <pc:chgData name="Khattab, Sherif" userId="c83b1e15-36f3-4f46-aceb-05aac24c545e" providerId="ADAL" clId="{EE78B4C3-BA47-2B47-8B84-4022815E3587}" dt="2019-05-14T13:34:18.851" v="46"/>
        <pc:sldMkLst>
          <pc:docMk/>
          <pc:sldMk cId="1542066946" sldId="374"/>
        </pc:sldMkLst>
        <pc:spChg chg="del">
          <ac:chgData name="Khattab, Sherif" userId="c83b1e15-36f3-4f46-aceb-05aac24c545e" providerId="ADAL" clId="{EE78B4C3-BA47-2B47-8B84-4022815E3587}" dt="2019-05-14T13:34:18.851" v="46"/>
          <ac:spMkLst>
            <pc:docMk/>
            <pc:sldMk cId="1542066946" sldId="374"/>
            <ac:spMk id="6" creationId="{D50D1AE2-A719-F648-ABE5-1D2605CF399A}"/>
          </ac:spMkLst>
        </pc:spChg>
      </pc:sldChg>
      <pc:sldChg chg="delSp add">
        <pc:chgData name="Khattab, Sherif" userId="c83b1e15-36f3-4f46-aceb-05aac24c545e" providerId="ADAL" clId="{EE78B4C3-BA47-2B47-8B84-4022815E3587}" dt="2019-05-14T13:34:18.851" v="46"/>
        <pc:sldMkLst>
          <pc:docMk/>
          <pc:sldMk cId="834112894" sldId="375"/>
        </pc:sldMkLst>
        <pc:spChg chg="del">
          <ac:chgData name="Khattab, Sherif" userId="c83b1e15-36f3-4f46-aceb-05aac24c545e" providerId="ADAL" clId="{EE78B4C3-BA47-2B47-8B84-4022815E3587}" dt="2019-05-14T13:34:18.851" v="46"/>
          <ac:spMkLst>
            <pc:docMk/>
            <pc:sldMk cId="834112894" sldId="375"/>
            <ac:spMk id="6" creationId="{429B8308-B899-EF4A-97A6-3EEDF546FBBB}"/>
          </ac:spMkLst>
        </pc:spChg>
      </pc:sldChg>
      <pc:sldChg chg="delSp add">
        <pc:chgData name="Khattab, Sherif" userId="c83b1e15-36f3-4f46-aceb-05aac24c545e" providerId="ADAL" clId="{EE78B4C3-BA47-2B47-8B84-4022815E3587}" dt="2019-05-14T13:34:18.851" v="46"/>
        <pc:sldMkLst>
          <pc:docMk/>
          <pc:sldMk cId="1165577892" sldId="376"/>
        </pc:sldMkLst>
        <pc:spChg chg="del">
          <ac:chgData name="Khattab, Sherif" userId="c83b1e15-36f3-4f46-aceb-05aac24c545e" providerId="ADAL" clId="{EE78B4C3-BA47-2B47-8B84-4022815E3587}" dt="2019-05-14T13:34:18.851" v="46"/>
          <ac:spMkLst>
            <pc:docMk/>
            <pc:sldMk cId="1165577892" sldId="376"/>
            <ac:spMk id="42" creationId="{27F42901-D1CE-084B-9E38-96413317B8CF}"/>
          </ac:spMkLst>
        </pc:spChg>
      </pc:sldChg>
      <pc:sldChg chg="delSp add">
        <pc:chgData name="Khattab, Sherif" userId="c83b1e15-36f3-4f46-aceb-05aac24c545e" providerId="ADAL" clId="{EE78B4C3-BA47-2B47-8B84-4022815E3587}" dt="2019-05-14T13:34:18.851" v="46"/>
        <pc:sldMkLst>
          <pc:docMk/>
          <pc:sldMk cId="1942139729" sldId="377"/>
        </pc:sldMkLst>
        <pc:spChg chg="del">
          <ac:chgData name="Khattab, Sherif" userId="c83b1e15-36f3-4f46-aceb-05aac24c545e" providerId="ADAL" clId="{EE78B4C3-BA47-2B47-8B84-4022815E3587}" dt="2019-05-14T13:34:18.851" v="46"/>
          <ac:spMkLst>
            <pc:docMk/>
            <pc:sldMk cId="1942139729" sldId="377"/>
            <ac:spMk id="9" creationId="{68716DFF-FDE6-F443-A890-77FBFB539BEB}"/>
          </ac:spMkLst>
        </pc:spChg>
      </pc:sldChg>
      <pc:sldChg chg="delSp add">
        <pc:chgData name="Khattab, Sherif" userId="c83b1e15-36f3-4f46-aceb-05aac24c545e" providerId="ADAL" clId="{EE78B4C3-BA47-2B47-8B84-4022815E3587}" dt="2019-05-14T13:34:18.851" v="46"/>
        <pc:sldMkLst>
          <pc:docMk/>
          <pc:sldMk cId="3990797458" sldId="378"/>
        </pc:sldMkLst>
        <pc:spChg chg="del">
          <ac:chgData name="Khattab, Sherif" userId="c83b1e15-36f3-4f46-aceb-05aac24c545e" providerId="ADAL" clId="{EE78B4C3-BA47-2B47-8B84-4022815E3587}" dt="2019-05-14T13:34:18.851" v="46"/>
          <ac:spMkLst>
            <pc:docMk/>
            <pc:sldMk cId="3990797458" sldId="378"/>
            <ac:spMk id="6" creationId="{ADE8E4C1-F96E-1346-A961-80E2D6A49C9A}"/>
          </ac:spMkLst>
        </pc:spChg>
      </pc:sldChg>
      <pc:sldChg chg="delSp add">
        <pc:chgData name="Khattab, Sherif" userId="c83b1e15-36f3-4f46-aceb-05aac24c545e" providerId="ADAL" clId="{EE78B4C3-BA47-2B47-8B84-4022815E3587}" dt="2019-05-14T13:34:18.851" v="46"/>
        <pc:sldMkLst>
          <pc:docMk/>
          <pc:sldMk cId="2736486443" sldId="379"/>
        </pc:sldMkLst>
        <pc:spChg chg="del">
          <ac:chgData name="Khattab, Sherif" userId="c83b1e15-36f3-4f46-aceb-05aac24c545e" providerId="ADAL" clId="{EE78B4C3-BA47-2B47-8B84-4022815E3587}" dt="2019-05-14T13:34:18.851" v="46"/>
          <ac:spMkLst>
            <pc:docMk/>
            <pc:sldMk cId="2736486443" sldId="379"/>
            <ac:spMk id="9" creationId="{68630AFF-8EA0-D641-8FA2-6949259437AD}"/>
          </ac:spMkLst>
        </pc:spChg>
      </pc:sldChg>
      <pc:sldChg chg="delSp add">
        <pc:chgData name="Khattab, Sherif" userId="c83b1e15-36f3-4f46-aceb-05aac24c545e" providerId="ADAL" clId="{EE78B4C3-BA47-2B47-8B84-4022815E3587}" dt="2019-05-14T13:34:18.851" v="46"/>
        <pc:sldMkLst>
          <pc:docMk/>
          <pc:sldMk cId="541381985" sldId="380"/>
        </pc:sldMkLst>
        <pc:spChg chg="del">
          <ac:chgData name="Khattab, Sherif" userId="c83b1e15-36f3-4f46-aceb-05aac24c545e" providerId="ADAL" clId="{EE78B4C3-BA47-2B47-8B84-4022815E3587}" dt="2019-05-14T13:34:18.851" v="46"/>
          <ac:spMkLst>
            <pc:docMk/>
            <pc:sldMk cId="541381985" sldId="380"/>
            <ac:spMk id="25" creationId="{4D20C47B-3C18-E64F-95ED-21B263511FAD}"/>
          </ac:spMkLst>
        </pc:spChg>
      </pc:sldChg>
      <pc:sldChg chg="delSp add">
        <pc:chgData name="Khattab, Sherif" userId="c83b1e15-36f3-4f46-aceb-05aac24c545e" providerId="ADAL" clId="{EE78B4C3-BA47-2B47-8B84-4022815E3587}" dt="2019-05-14T13:34:18.851" v="46"/>
        <pc:sldMkLst>
          <pc:docMk/>
          <pc:sldMk cId="2235897330" sldId="381"/>
        </pc:sldMkLst>
        <pc:spChg chg="del">
          <ac:chgData name="Khattab, Sherif" userId="c83b1e15-36f3-4f46-aceb-05aac24c545e" providerId="ADAL" clId="{EE78B4C3-BA47-2B47-8B84-4022815E3587}" dt="2019-05-14T13:34:18.851" v="46"/>
          <ac:spMkLst>
            <pc:docMk/>
            <pc:sldMk cId="2235897330" sldId="381"/>
            <ac:spMk id="8" creationId="{9D3BDADA-F567-BD4E-9F02-7C5462E120E7}"/>
          </ac:spMkLst>
        </pc:spChg>
      </pc:sldChg>
      <pc:sldChg chg="delSp add">
        <pc:chgData name="Khattab, Sherif" userId="c83b1e15-36f3-4f46-aceb-05aac24c545e" providerId="ADAL" clId="{EE78B4C3-BA47-2B47-8B84-4022815E3587}" dt="2019-05-14T13:34:18.851" v="46"/>
        <pc:sldMkLst>
          <pc:docMk/>
          <pc:sldMk cId="3360044446" sldId="382"/>
        </pc:sldMkLst>
        <pc:spChg chg="del">
          <ac:chgData name="Khattab, Sherif" userId="c83b1e15-36f3-4f46-aceb-05aac24c545e" providerId="ADAL" clId="{EE78B4C3-BA47-2B47-8B84-4022815E3587}" dt="2019-05-14T13:34:18.851" v="46"/>
          <ac:spMkLst>
            <pc:docMk/>
            <pc:sldMk cId="3360044446" sldId="382"/>
            <ac:spMk id="8" creationId="{90688045-CAEF-334F-9E8D-5DE392BB31B7}"/>
          </ac:spMkLst>
        </pc:spChg>
      </pc:sldChg>
      <pc:sldChg chg="delSp add">
        <pc:chgData name="Khattab, Sherif" userId="c83b1e15-36f3-4f46-aceb-05aac24c545e" providerId="ADAL" clId="{EE78B4C3-BA47-2B47-8B84-4022815E3587}" dt="2019-05-14T13:34:18.851" v="46"/>
        <pc:sldMkLst>
          <pc:docMk/>
          <pc:sldMk cId="1954384084" sldId="383"/>
        </pc:sldMkLst>
        <pc:spChg chg="del">
          <ac:chgData name="Khattab, Sherif" userId="c83b1e15-36f3-4f46-aceb-05aac24c545e" providerId="ADAL" clId="{EE78B4C3-BA47-2B47-8B84-4022815E3587}" dt="2019-05-14T13:34:18.851" v="46"/>
          <ac:spMkLst>
            <pc:docMk/>
            <pc:sldMk cId="1954384084" sldId="383"/>
            <ac:spMk id="8" creationId="{307391A8-557A-8A4A-8E68-85B54349ED8F}"/>
          </ac:spMkLst>
        </pc:spChg>
      </pc:sldChg>
      <pc:sldChg chg="delSp add">
        <pc:chgData name="Khattab, Sherif" userId="c83b1e15-36f3-4f46-aceb-05aac24c545e" providerId="ADAL" clId="{EE78B4C3-BA47-2B47-8B84-4022815E3587}" dt="2019-05-14T13:34:18.851" v="46"/>
        <pc:sldMkLst>
          <pc:docMk/>
          <pc:sldMk cId="220759689" sldId="384"/>
        </pc:sldMkLst>
        <pc:spChg chg="del">
          <ac:chgData name="Khattab, Sherif" userId="c83b1e15-36f3-4f46-aceb-05aac24c545e" providerId="ADAL" clId="{EE78B4C3-BA47-2B47-8B84-4022815E3587}" dt="2019-05-14T13:34:18.851" v="46"/>
          <ac:spMkLst>
            <pc:docMk/>
            <pc:sldMk cId="220759689" sldId="384"/>
            <ac:spMk id="6" creationId="{E1DC0099-5926-8C42-9144-C73482BF1FE7}"/>
          </ac:spMkLst>
        </pc:spChg>
      </pc:sldChg>
      <pc:sldChg chg="delSp add">
        <pc:chgData name="Khattab, Sherif" userId="c83b1e15-36f3-4f46-aceb-05aac24c545e" providerId="ADAL" clId="{EE78B4C3-BA47-2B47-8B84-4022815E3587}" dt="2019-05-14T13:34:18.851" v="46"/>
        <pc:sldMkLst>
          <pc:docMk/>
          <pc:sldMk cId="2809799376" sldId="385"/>
        </pc:sldMkLst>
        <pc:spChg chg="del">
          <ac:chgData name="Khattab, Sherif" userId="c83b1e15-36f3-4f46-aceb-05aac24c545e" providerId="ADAL" clId="{EE78B4C3-BA47-2B47-8B84-4022815E3587}" dt="2019-05-14T13:34:18.851" v="46"/>
          <ac:spMkLst>
            <pc:docMk/>
            <pc:sldMk cId="2809799376" sldId="385"/>
            <ac:spMk id="8" creationId="{0E14A1DC-F2CD-F64B-A516-0E10067BD269}"/>
          </ac:spMkLst>
        </pc:spChg>
      </pc:sldChg>
    </pc:docChg>
  </pc:docChgLst>
  <pc:docChgLst>
    <pc:chgData name="Khattab, Sherif" userId="c83b1e15-36f3-4f46-aceb-05aac24c545e" providerId="ADAL" clId="{FE92C68B-4A2B-491A-802D-9A016E970098}"/>
    <pc:docChg chg="addSld modSld">
      <pc:chgData name="Khattab, Sherif" userId="c83b1e15-36f3-4f46-aceb-05aac24c545e" providerId="ADAL" clId="{FE92C68B-4A2B-491A-802D-9A016E970098}" dt="2021-01-21T02:52:14.809" v="71" actId="20577"/>
      <pc:docMkLst>
        <pc:docMk/>
      </pc:docMkLst>
      <pc:sldChg chg="modSp mod">
        <pc:chgData name="Khattab, Sherif" userId="c83b1e15-36f3-4f46-aceb-05aac24c545e" providerId="ADAL" clId="{FE92C68B-4A2B-491A-802D-9A016E970098}" dt="2021-01-21T02:51:24.200" v="12" actId="20577"/>
        <pc:sldMkLst>
          <pc:docMk/>
          <pc:sldMk cId="1330366002" sldId="454"/>
        </pc:sldMkLst>
        <pc:spChg chg="mod">
          <ac:chgData name="Khattab, Sherif" userId="c83b1e15-36f3-4f46-aceb-05aac24c545e" providerId="ADAL" clId="{FE92C68B-4A2B-491A-802D-9A016E970098}" dt="2021-01-21T02:51:24.200" v="12" actId="20577"/>
          <ac:spMkLst>
            <pc:docMk/>
            <pc:sldMk cId="1330366002" sldId="454"/>
            <ac:spMk id="3" creationId="{00000000-0000-0000-0000-000000000000}"/>
          </ac:spMkLst>
        </pc:spChg>
      </pc:sldChg>
      <pc:sldChg chg="modSp new mod">
        <pc:chgData name="Khattab, Sherif" userId="c83b1e15-36f3-4f46-aceb-05aac24c545e" providerId="ADAL" clId="{FE92C68B-4A2B-491A-802D-9A016E970098}" dt="2021-01-21T02:52:14.809" v="71" actId="20577"/>
        <pc:sldMkLst>
          <pc:docMk/>
          <pc:sldMk cId="702367729" sldId="496"/>
        </pc:sldMkLst>
        <pc:spChg chg="mod">
          <ac:chgData name="Khattab, Sherif" userId="c83b1e15-36f3-4f46-aceb-05aac24c545e" providerId="ADAL" clId="{FE92C68B-4A2B-491A-802D-9A016E970098}" dt="2021-01-21T02:51:45.117" v="26" actId="20577"/>
          <ac:spMkLst>
            <pc:docMk/>
            <pc:sldMk cId="702367729" sldId="496"/>
            <ac:spMk id="2" creationId="{AB9EA720-F5B4-463B-B14C-1970BB85B2C8}"/>
          </ac:spMkLst>
        </pc:spChg>
        <pc:spChg chg="mod">
          <ac:chgData name="Khattab, Sherif" userId="c83b1e15-36f3-4f46-aceb-05aac24c545e" providerId="ADAL" clId="{FE92C68B-4A2B-491A-802D-9A016E970098}" dt="2021-01-21T02:52:14.809" v="71" actId="20577"/>
          <ac:spMkLst>
            <pc:docMk/>
            <pc:sldMk cId="702367729" sldId="496"/>
            <ac:spMk id="3" creationId="{2466C52D-9A48-4683-BE7F-268D8DB7FAAD}"/>
          </ac:spMkLst>
        </pc:spChg>
      </pc:sldChg>
    </pc:docChg>
  </pc:docChgLst>
  <pc:docChgLst>
    <pc:chgData name="Khattab, Sherif" userId="c83b1e15-36f3-4f46-aceb-05aac24c545e" providerId="ADAL" clId="{BA7E1913-A6F0-C848-94D5-CEC45678B150}"/>
    <pc:docChg chg="addSld modSld">
      <pc:chgData name="Khattab, Sherif" userId="c83b1e15-36f3-4f46-aceb-05aac24c545e" providerId="ADAL" clId="{BA7E1913-A6F0-C848-94D5-CEC45678B150}" dt="2021-01-20T03:36:45.256" v="0"/>
      <pc:docMkLst>
        <pc:docMk/>
      </pc:docMkLst>
      <pc:sldChg chg="add">
        <pc:chgData name="Khattab, Sherif" userId="c83b1e15-36f3-4f46-aceb-05aac24c545e" providerId="ADAL" clId="{BA7E1913-A6F0-C848-94D5-CEC45678B150}" dt="2021-01-20T03:36:45.256" v="0"/>
        <pc:sldMkLst>
          <pc:docMk/>
          <pc:sldMk cId="2329144619" sldId="445"/>
        </pc:sldMkLst>
      </pc:sldChg>
      <pc:sldChg chg="add">
        <pc:chgData name="Khattab, Sherif" userId="c83b1e15-36f3-4f46-aceb-05aac24c545e" providerId="ADAL" clId="{BA7E1913-A6F0-C848-94D5-CEC45678B150}" dt="2021-01-20T03:36:45.256" v="0"/>
        <pc:sldMkLst>
          <pc:docMk/>
          <pc:sldMk cId="1783368962" sldId="448"/>
        </pc:sldMkLst>
      </pc:sldChg>
      <pc:sldChg chg="add">
        <pc:chgData name="Khattab, Sherif" userId="c83b1e15-36f3-4f46-aceb-05aac24c545e" providerId="ADAL" clId="{BA7E1913-A6F0-C848-94D5-CEC45678B150}" dt="2021-01-20T03:36:45.256" v="0"/>
        <pc:sldMkLst>
          <pc:docMk/>
          <pc:sldMk cId="2276002102" sldId="451"/>
        </pc:sldMkLst>
      </pc:sldChg>
      <pc:sldChg chg="modSp">
        <pc:chgData name="Khattab, Sherif" userId="c83b1e15-36f3-4f46-aceb-05aac24c545e" providerId="ADAL" clId="{BA7E1913-A6F0-C848-94D5-CEC45678B150}" dt="2021-01-20T03:36:45.256" v="0"/>
        <pc:sldMkLst>
          <pc:docMk/>
          <pc:sldMk cId="1025764700" sldId="471"/>
        </pc:sldMkLst>
        <pc:spChg chg="mod">
          <ac:chgData name="Khattab, Sherif" userId="c83b1e15-36f3-4f46-aceb-05aac24c545e" providerId="ADAL" clId="{BA7E1913-A6F0-C848-94D5-CEC45678B150}" dt="2021-01-20T03:36:45.256" v="0"/>
          <ac:spMkLst>
            <pc:docMk/>
            <pc:sldMk cId="1025764700" sldId="471"/>
            <ac:spMk id="2" creationId="{002C4211-0128-449E-9D1F-69BC748F2810}"/>
          </ac:spMkLst>
        </pc:spChg>
        <pc:spChg chg="mod">
          <ac:chgData name="Khattab, Sherif" userId="c83b1e15-36f3-4f46-aceb-05aac24c545e" providerId="ADAL" clId="{BA7E1913-A6F0-C848-94D5-CEC45678B150}" dt="2021-01-20T03:36:45.256" v="0"/>
          <ac:spMkLst>
            <pc:docMk/>
            <pc:sldMk cId="1025764700" sldId="471"/>
            <ac:spMk id="4" creationId="{2E01187D-8C39-467D-8FD2-B6E79B15F5CB}"/>
          </ac:spMkLst>
        </pc:spChg>
        <pc:spChg chg="mod">
          <ac:chgData name="Khattab, Sherif" userId="c83b1e15-36f3-4f46-aceb-05aac24c545e" providerId="ADAL" clId="{BA7E1913-A6F0-C848-94D5-CEC45678B150}" dt="2021-01-20T03:36:45.256" v="0"/>
          <ac:spMkLst>
            <pc:docMk/>
            <pc:sldMk cId="1025764700" sldId="471"/>
            <ac:spMk id="5121" creationId="{7512BAA4-EBB3-4158-9546-24CBE50F6439}"/>
          </ac:spMkLst>
        </pc:spChg>
        <pc:spChg chg="mod">
          <ac:chgData name="Khattab, Sherif" userId="c83b1e15-36f3-4f46-aceb-05aac24c545e" providerId="ADAL" clId="{BA7E1913-A6F0-C848-94D5-CEC45678B150}" dt="2021-01-20T03:36:45.256" v="0"/>
          <ac:spMkLst>
            <pc:docMk/>
            <pc:sldMk cId="1025764700" sldId="471"/>
            <ac:spMk id="5122" creationId="{23997D45-6B1B-416E-BB06-0DAFD6B2DE75}"/>
          </ac:spMkLst>
        </pc:spChg>
        <pc:grpChg chg="mod">
          <ac:chgData name="Khattab, Sherif" userId="c83b1e15-36f3-4f46-aceb-05aac24c545e" providerId="ADAL" clId="{BA7E1913-A6F0-C848-94D5-CEC45678B150}" dt="2021-01-20T03:36:45.256" v="0"/>
          <ac:grpSpMkLst>
            <pc:docMk/>
            <pc:sldMk cId="1025764700" sldId="471"/>
            <ac:grpSpMk id="1" creationId="{00000000-0000-0000-0000-000000000000}"/>
          </ac:grpSpMkLst>
        </pc:grpChg>
        <pc:graphicFrameChg chg="mod">
          <ac:chgData name="Khattab, Sherif" userId="c83b1e15-36f3-4f46-aceb-05aac24c545e" providerId="ADAL" clId="{BA7E1913-A6F0-C848-94D5-CEC45678B150}" dt="2021-01-20T03:36:45.256" v="0"/>
          <ac:graphicFrameMkLst>
            <pc:docMk/>
            <pc:sldMk cId="1025764700" sldId="471"/>
            <ac:graphicFrameMk id="5123" creationId="{21D7AF36-DB7D-4E96-B4D0-2E733D24C464}"/>
          </ac:graphicFrameMkLst>
        </pc:graphicFrameChg>
      </pc:sldChg>
      <pc:sldChg chg="modSp">
        <pc:chgData name="Khattab, Sherif" userId="c83b1e15-36f3-4f46-aceb-05aac24c545e" providerId="ADAL" clId="{BA7E1913-A6F0-C848-94D5-CEC45678B150}" dt="2021-01-20T03:36:45.256" v="0"/>
        <pc:sldMkLst>
          <pc:docMk/>
          <pc:sldMk cId="3109107092" sldId="472"/>
        </pc:sldMkLst>
        <pc:spChg chg="mod">
          <ac:chgData name="Khattab, Sherif" userId="c83b1e15-36f3-4f46-aceb-05aac24c545e" providerId="ADAL" clId="{BA7E1913-A6F0-C848-94D5-CEC45678B150}" dt="2021-01-20T03:36:45.256" v="0"/>
          <ac:spMkLst>
            <pc:docMk/>
            <pc:sldMk cId="3109107092" sldId="472"/>
            <ac:spMk id="3" creationId="{30AEF3C6-7EA7-449A-9293-E3ED9F2886F9}"/>
          </ac:spMkLst>
        </pc:spChg>
        <pc:spChg chg="mod">
          <ac:chgData name="Khattab, Sherif" userId="c83b1e15-36f3-4f46-aceb-05aac24c545e" providerId="ADAL" clId="{BA7E1913-A6F0-C848-94D5-CEC45678B150}" dt="2021-01-20T03:36:45.256" v="0"/>
          <ac:spMkLst>
            <pc:docMk/>
            <pc:sldMk cId="3109107092" sldId="472"/>
            <ac:spMk id="5" creationId="{86D334BE-F1A0-401C-A7A6-E8399DADA66A}"/>
          </ac:spMkLst>
        </pc:spChg>
        <pc:spChg chg="mod">
          <ac:chgData name="Khattab, Sherif" userId="c83b1e15-36f3-4f46-aceb-05aac24c545e" providerId="ADAL" clId="{BA7E1913-A6F0-C848-94D5-CEC45678B150}" dt="2021-01-20T03:36:45.256" v="0"/>
          <ac:spMkLst>
            <pc:docMk/>
            <pc:sldMk cId="3109107092" sldId="472"/>
            <ac:spMk id="7" creationId="{E5F29704-03AA-B747-A2ED-5B8027B1EDEB}"/>
          </ac:spMkLst>
        </pc:spChg>
        <pc:spChg chg="mod">
          <ac:chgData name="Khattab, Sherif" userId="c83b1e15-36f3-4f46-aceb-05aac24c545e" providerId="ADAL" clId="{BA7E1913-A6F0-C848-94D5-CEC45678B150}" dt="2021-01-20T03:36:45.256" v="0"/>
          <ac:spMkLst>
            <pc:docMk/>
            <pc:sldMk cId="3109107092" sldId="472"/>
            <ac:spMk id="6146" creationId="{5AEA12F1-A345-4E80-B81B-BB7F54B720F7}"/>
          </ac:spMkLst>
        </pc:spChg>
        <pc:grpChg chg="mod">
          <ac:chgData name="Khattab, Sherif" userId="c83b1e15-36f3-4f46-aceb-05aac24c545e" providerId="ADAL" clId="{BA7E1913-A6F0-C848-94D5-CEC45678B150}" dt="2021-01-20T03:36:45.256" v="0"/>
          <ac:grpSpMkLst>
            <pc:docMk/>
            <pc:sldMk cId="3109107092" sldId="472"/>
            <ac:grpSpMk id="1" creationId="{00000000-0000-0000-0000-000000000000}"/>
          </ac:grpSpMkLst>
        </pc:grpChg>
        <pc:graphicFrameChg chg="mod">
          <ac:chgData name="Khattab, Sherif" userId="c83b1e15-36f3-4f46-aceb-05aac24c545e" providerId="ADAL" clId="{BA7E1913-A6F0-C848-94D5-CEC45678B150}" dt="2021-01-20T03:36:45.256" v="0"/>
          <ac:graphicFrameMkLst>
            <pc:docMk/>
            <pc:sldMk cId="3109107092" sldId="472"/>
            <ac:graphicFrameMk id="6145" creationId="{1F7F153F-0046-48A7-AF42-071F4C813482}"/>
          </ac:graphicFrameMkLst>
        </pc:graphicFrameChg>
      </pc:sldChg>
      <pc:sldChg chg="modSp">
        <pc:chgData name="Khattab, Sherif" userId="c83b1e15-36f3-4f46-aceb-05aac24c545e" providerId="ADAL" clId="{BA7E1913-A6F0-C848-94D5-CEC45678B150}" dt="2021-01-20T03:36:45.256" v="0"/>
        <pc:sldMkLst>
          <pc:docMk/>
          <pc:sldMk cId="4038969182" sldId="477"/>
        </pc:sldMkLst>
        <pc:spChg chg="mod">
          <ac:chgData name="Khattab, Sherif" userId="c83b1e15-36f3-4f46-aceb-05aac24c545e" providerId="ADAL" clId="{BA7E1913-A6F0-C848-94D5-CEC45678B150}" dt="2021-01-20T03:36:45.256" v="0"/>
          <ac:spMkLst>
            <pc:docMk/>
            <pc:sldMk cId="4038969182" sldId="477"/>
            <ac:spMk id="2" creationId="{FC2F5822-FB95-4FA7-8814-7A9973030216}"/>
          </ac:spMkLst>
        </pc:spChg>
        <pc:spChg chg="mod">
          <ac:chgData name="Khattab, Sherif" userId="c83b1e15-36f3-4f46-aceb-05aac24c545e" providerId="ADAL" clId="{BA7E1913-A6F0-C848-94D5-CEC45678B150}" dt="2021-01-20T03:36:45.256" v="0"/>
          <ac:spMkLst>
            <pc:docMk/>
            <pc:sldMk cId="4038969182" sldId="477"/>
            <ac:spMk id="4" creationId="{AC512AFF-6A18-4D49-A4E6-2CC1827AA033}"/>
          </ac:spMkLst>
        </pc:spChg>
        <pc:spChg chg="mod">
          <ac:chgData name="Khattab, Sherif" userId="c83b1e15-36f3-4f46-aceb-05aac24c545e" providerId="ADAL" clId="{BA7E1913-A6F0-C848-94D5-CEC45678B150}" dt="2021-01-20T03:36:45.256" v="0"/>
          <ac:spMkLst>
            <pc:docMk/>
            <pc:sldMk cId="4038969182" sldId="477"/>
            <ac:spMk id="16385" creationId="{6A11D2B9-CA45-4A0D-B509-8257E2D9B94F}"/>
          </ac:spMkLst>
        </pc:spChg>
        <pc:spChg chg="mod">
          <ac:chgData name="Khattab, Sherif" userId="c83b1e15-36f3-4f46-aceb-05aac24c545e" providerId="ADAL" clId="{BA7E1913-A6F0-C848-94D5-CEC45678B150}" dt="2021-01-20T03:36:45.256" v="0"/>
          <ac:spMkLst>
            <pc:docMk/>
            <pc:sldMk cId="4038969182" sldId="477"/>
            <ac:spMk id="16386" creationId="{2EE14E1C-57AD-4AA5-8D97-EF494DA8A5A6}"/>
          </ac:spMkLst>
        </pc:spChg>
        <pc:grpChg chg="mod">
          <ac:chgData name="Khattab, Sherif" userId="c83b1e15-36f3-4f46-aceb-05aac24c545e" providerId="ADAL" clId="{BA7E1913-A6F0-C848-94D5-CEC45678B150}" dt="2021-01-20T03:36:45.256" v="0"/>
          <ac:grpSpMkLst>
            <pc:docMk/>
            <pc:sldMk cId="4038969182" sldId="477"/>
            <ac:grpSpMk id="1" creationId="{00000000-0000-0000-0000-000000000000}"/>
          </ac:grpSpMkLst>
        </pc:grpChg>
        <pc:graphicFrameChg chg="mod">
          <ac:chgData name="Khattab, Sherif" userId="c83b1e15-36f3-4f46-aceb-05aac24c545e" providerId="ADAL" clId="{BA7E1913-A6F0-C848-94D5-CEC45678B150}" dt="2021-01-20T03:36:45.256" v="0"/>
          <ac:graphicFrameMkLst>
            <pc:docMk/>
            <pc:sldMk cId="4038969182" sldId="477"/>
            <ac:graphicFrameMk id="16387" creationId="{AF2F8ED8-16A1-4F89-BDB6-8C2730B36B52}"/>
          </ac:graphicFrameMkLst>
        </pc:graphicFrameChg>
      </pc:sldChg>
      <pc:sldChg chg="modSp">
        <pc:chgData name="Khattab, Sherif" userId="c83b1e15-36f3-4f46-aceb-05aac24c545e" providerId="ADAL" clId="{BA7E1913-A6F0-C848-94D5-CEC45678B150}" dt="2021-01-20T03:36:45.256" v="0"/>
        <pc:sldMkLst>
          <pc:docMk/>
          <pc:sldMk cId="873856523" sldId="479"/>
        </pc:sldMkLst>
        <pc:spChg chg="mod">
          <ac:chgData name="Khattab, Sherif" userId="c83b1e15-36f3-4f46-aceb-05aac24c545e" providerId="ADAL" clId="{BA7E1913-A6F0-C848-94D5-CEC45678B150}" dt="2021-01-20T03:36:45.256" v="0"/>
          <ac:spMkLst>
            <pc:docMk/>
            <pc:sldMk cId="873856523" sldId="479"/>
            <ac:spMk id="2" creationId="{0EA6D591-B53C-496E-AC8A-4A137C95CFED}"/>
          </ac:spMkLst>
        </pc:spChg>
        <pc:spChg chg="mod">
          <ac:chgData name="Khattab, Sherif" userId="c83b1e15-36f3-4f46-aceb-05aac24c545e" providerId="ADAL" clId="{BA7E1913-A6F0-C848-94D5-CEC45678B150}" dt="2021-01-20T03:36:45.256" v="0"/>
          <ac:spMkLst>
            <pc:docMk/>
            <pc:sldMk cId="873856523" sldId="479"/>
            <ac:spMk id="4" creationId="{ED98CD1B-CC0F-4183-9A7A-D761866A6186}"/>
          </ac:spMkLst>
        </pc:spChg>
        <pc:spChg chg="mod">
          <ac:chgData name="Khattab, Sherif" userId="c83b1e15-36f3-4f46-aceb-05aac24c545e" providerId="ADAL" clId="{BA7E1913-A6F0-C848-94D5-CEC45678B150}" dt="2021-01-20T03:36:45.256" v="0"/>
          <ac:spMkLst>
            <pc:docMk/>
            <pc:sldMk cId="873856523" sldId="479"/>
            <ac:spMk id="18433" creationId="{E3607FC9-A77A-4CEC-B201-FD6943B401ED}"/>
          </ac:spMkLst>
        </pc:spChg>
        <pc:spChg chg="mod">
          <ac:chgData name="Khattab, Sherif" userId="c83b1e15-36f3-4f46-aceb-05aac24c545e" providerId="ADAL" clId="{BA7E1913-A6F0-C848-94D5-CEC45678B150}" dt="2021-01-20T03:36:45.256" v="0"/>
          <ac:spMkLst>
            <pc:docMk/>
            <pc:sldMk cId="873856523" sldId="479"/>
            <ac:spMk id="18434" creationId="{A670C1CC-C98F-4983-9392-1D866C0F5D42}"/>
          </ac:spMkLst>
        </pc:spChg>
        <pc:grpChg chg="mod">
          <ac:chgData name="Khattab, Sherif" userId="c83b1e15-36f3-4f46-aceb-05aac24c545e" providerId="ADAL" clId="{BA7E1913-A6F0-C848-94D5-CEC45678B150}" dt="2021-01-20T03:36:45.256" v="0"/>
          <ac:grpSpMkLst>
            <pc:docMk/>
            <pc:sldMk cId="873856523" sldId="479"/>
            <ac:grpSpMk id="1" creationId="{00000000-0000-0000-0000-000000000000}"/>
          </ac:grpSpMkLst>
        </pc:grpChg>
        <pc:graphicFrameChg chg="mod">
          <ac:chgData name="Khattab, Sherif" userId="c83b1e15-36f3-4f46-aceb-05aac24c545e" providerId="ADAL" clId="{BA7E1913-A6F0-C848-94D5-CEC45678B150}" dt="2021-01-20T03:36:45.256" v="0"/>
          <ac:graphicFrameMkLst>
            <pc:docMk/>
            <pc:sldMk cId="873856523" sldId="479"/>
            <ac:graphicFrameMk id="18435" creationId="{E649380A-CE1F-4021-A060-3DE112829840}"/>
          </ac:graphicFrameMkLst>
        </pc:graphicFrameChg>
      </pc:sldChg>
      <pc:sldChg chg="modSp">
        <pc:chgData name="Khattab, Sherif" userId="c83b1e15-36f3-4f46-aceb-05aac24c545e" providerId="ADAL" clId="{BA7E1913-A6F0-C848-94D5-CEC45678B150}" dt="2021-01-20T03:36:45.256" v="0"/>
        <pc:sldMkLst>
          <pc:docMk/>
          <pc:sldMk cId="1560930406" sldId="482"/>
        </pc:sldMkLst>
        <pc:spChg chg="mod">
          <ac:chgData name="Khattab, Sherif" userId="c83b1e15-36f3-4f46-aceb-05aac24c545e" providerId="ADAL" clId="{BA7E1913-A6F0-C848-94D5-CEC45678B150}" dt="2021-01-20T03:36:45.256" v="0"/>
          <ac:spMkLst>
            <pc:docMk/>
            <pc:sldMk cId="1560930406" sldId="482"/>
            <ac:spMk id="2" creationId="{DF0F4013-0B68-4D88-865A-4FC3176C8654}"/>
          </ac:spMkLst>
        </pc:spChg>
        <pc:spChg chg="mod">
          <ac:chgData name="Khattab, Sherif" userId="c83b1e15-36f3-4f46-aceb-05aac24c545e" providerId="ADAL" clId="{BA7E1913-A6F0-C848-94D5-CEC45678B150}" dt="2021-01-20T03:36:45.256" v="0"/>
          <ac:spMkLst>
            <pc:docMk/>
            <pc:sldMk cId="1560930406" sldId="482"/>
            <ac:spMk id="4" creationId="{EC2FC32F-B9CD-4D1A-AE2B-0825BE055635}"/>
          </ac:spMkLst>
        </pc:spChg>
        <pc:spChg chg="mod">
          <ac:chgData name="Khattab, Sherif" userId="c83b1e15-36f3-4f46-aceb-05aac24c545e" providerId="ADAL" clId="{BA7E1913-A6F0-C848-94D5-CEC45678B150}" dt="2021-01-20T03:36:45.256" v="0"/>
          <ac:spMkLst>
            <pc:docMk/>
            <pc:sldMk cId="1560930406" sldId="482"/>
            <ac:spMk id="23553" creationId="{E59624D1-FEEB-4340-9651-13DD586B53A9}"/>
          </ac:spMkLst>
        </pc:spChg>
        <pc:spChg chg="mod">
          <ac:chgData name="Khattab, Sherif" userId="c83b1e15-36f3-4f46-aceb-05aac24c545e" providerId="ADAL" clId="{BA7E1913-A6F0-C848-94D5-CEC45678B150}" dt="2021-01-20T03:36:45.256" v="0"/>
          <ac:spMkLst>
            <pc:docMk/>
            <pc:sldMk cId="1560930406" sldId="482"/>
            <ac:spMk id="23554" creationId="{352A19DE-2E99-4131-8018-428EB1D381D8}"/>
          </ac:spMkLst>
        </pc:spChg>
        <pc:grpChg chg="mod">
          <ac:chgData name="Khattab, Sherif" userId="c83b1e15-36f3-4f46-aceb-05aac24c545e" providerId="ADAL" clId="{BA7E1913-A6F0-C848-94D5-CEC45678B150}" dt="2021-01-20T03:36:45.256" v="0"/>
          <ac:grpSpMkLst>
            <pc:docMk/>
            <pc:sldMk cId="1560930406" sldId="482"/>
            <ac:grpSpMk id="1" creationId="{00000000-0000-0000-0000-000000000000}"/>
          </ac:grpSpMkLst>
        </pc:grpChg>
        <pc:graphicFrameChg chg="mod">
          <ac:chgData name="Khattab, Sherif" userId="c83b1e15-36f3-4f46-aceb-05aac24c545e" providerId="ADAL" clId="{BA7E1913-A6F0-C848-94D5-CEC45678B150}" dt="2021-01-20T03:36:45.256" v="0"/>
          <ac:graphicFrameMkLst>
            <pc:docMk/>
            <pc:sldMk cId="1560930406" sldId="482"/>
            <ac:graphicFrameMk id="23555" creationId="{72BCA54F-0328-4938-A740-EE2040664901}"/>
          </ac:graphicFrameMkLst>
        </pc:graphicFrameChg>
      </pc:sldChg>
      <pc:sldChg chg="modSp">
        <pc:chgData name="Khattab, Sherif" userId="c83b1e15-36f3-4f46-aceb-05aac24c545e" providerId="ADAL" clId="{BA7E1913-A6F0-C848-94D5-CEC45678B150}" dt="2021-01-20T03:36:45.256" v="0"/>
        <pc:sldMkLst>
          <pc:docMk/>
          <pc:sldMk cId="1948397067" sldId="484"/>
        </pc:sldMkLst>
        <pc:spChg chg="mod">
          <ac:chgData name="Khattab, Sherif" userId="c83b1e15-36f3-4f46-aceb-05aac24c545e" providerId="ADAL" clId="{BA7E1913-A6F0-C848-94D5-CEC45678B150}" dt="2021-01-20T03:36:45.256" v="0"/>
          <ac:spMkLst>
            <pc:docMk/>
            <pc:sldMk cId="1948397067" sldId="484"/>
            <ac:spMk id="3" creationId="{8EEA02BE-54EF-4DED-8936-3DDE41ED48F3}"/>
          </ac:spMkLst>
        </pc:spChg>
        <pc:spChg chg="mod">
          <ac:chgData name="Khattab, Sherif" userId="c83b1e15-36f3-4f46-aceb-05aac24c545e" providerId="ADAL" clId="{BA7E1913-A6F0-C848-94D5-CEC45678B150}" dt="2021-01-20T03:36:45.256" v="0"/>
          <ac:spMkLst>
            <pc:docMk/>
            <pc:sldMk cId="1948397067" sldId="484"/>
            <ac:spMk id="5" creationId="{DE1FD728-0EB3-4F5A-B200-1BF20173728C}"/>
          </ac:spMkLst>
        </pc:spChg>
        <pc:spChg chg="mod">
          <ac:chgData name="Khattab, Sherif" userId="c83b1e15-36f3-4f46-aceb-05aac24c545e" providerId="ADAL" clId="{BA7E1913-A6F0-C848-94D5-CEC45678B150}" dt="2021-01-20T03:36:45.256" v="0"/>
          <ac:spMkLst>
            <pc:docMk/>
            <pc:sldMk cId="1948397067" sldId="484"/>
            <ac:spMk id="7" creationId="{8A225AA0-21AD-A843-A4E3-3C82E24A7D11}"/>
          </ac:spMkLst>
        </pc:spChg>
        <pc:spChg chg="mod">
          <ac:chgData name="Khattab, Sherif" userId="c83b1e15-36f3-4f46-aceb-05aac24c545e" providerId="ADAL" clId="{BA7E1913-A6F0-C848-94D5-CEC45678B150}" dt="2021-01-20T03:36:45.256" v="0"/>
          <ac:spMkLst>
            <pc:docMk/>
            <pc:sldMk cId="1948397067" sldId="484"/>
            <ac:spMk id="25601" creationId="{5E2E26B9-79A1-4156-BA81-69E66E0DF0CE}"/>
          </ac:spMkLst>
        </pc:spChg>
        <pc:grpChg chg="mod">
          <ac:chgData name="Khattab, Sherif" userId="c83b1e15-36f3-4f46-aceb-05aac24c545e" providerId="ADAL" clId="{BA7E1913-A6F0-C848-94D5-CEC45678B150}" dt="2021-01-20T03:36:45.256" v="0"/>
          <ac:grpSpMkLst>
            <pc:docMk/>
            <pc:sldMk cId="1948397067" sldId="484"/>
            <ac:grpSpMk id="1" creationId="{00000000-0000-0000-0000-000000000000}"/>
          </ac:grpSpMkLst>
        </pc:grpChg>
        <pc:graphicFrameChg chg="mod">
          <ac:chgData name="Khattab, Sherif" userId="c83b1e15-36f3-4f46-aceb-05aac24c545e" providerId="ADAL" clId="{BA7E1913-A6F0-C848-94D5-CEC45678B150}" dt="2021-01-20T03:36:45.256" v="0"/>
          <ac:graphicFrameMkLst>
            <pc:docMk/>
            <pc:sldMk cId="1948397067" sldId="484"/>
            <ac:graphicFrameMk id="25602" creationId="{D681AA8F-570B-452A-9EE8-6BAD95C0CB2A}"/>
          </ac:graphicFrameMkLst>
        </pc:graphicFrameChg>
      </pc:sldChg>
      <pc:sldChg chg="modSp">
        <pc:chgData name="Khattab, Sherif" userId="c83b1e15-36f3-4f46-aceb-05aac24c545e" providerId="ADAL" clId="{BA7E1913-A6F0-C848-94D5-CEC45678B150}" dt="2021-01-20T03:36:45.256" v="0"/>
        <pc:sldMkLst>
          <pc:docMk/>
          <pc:sldMk cId="1363323927" sldId="488"/>
        </pc:sldMkLst>
        <pc:spChg chg="mod">
          <ac:chgData name="Khattab, Sherif" userId="c83b1e15-36f3-4f46-aceb-05aac24c545e" providerId="ADAL" clId="{BA7E1913-A6F0-C848-94D5-CEC45678B150}" dt="2021-01-20T03:36:45.256" v="0"/>
          <ac:spMkLst>
            <pc:docMk/>
            <pc:sldMk cId="1363323927" sldId="488"/>
            <ac:spMk id="2" creationId="{D1784F0E-0CE3-4DF2-BF5E-AC961DED9AD5}"/>
          </ac:spMkLst>
        </pc:spChg>
        <pc:spChg chg="mod">
          <ac:chgData name="Khattab, Sherif" userId="c83b1e15-36f3-4f46-aceb-05aac24c545e" providerId="ADAL" clId="{BA7E1913-A6F0-C848-94D5-CEC45678B150}" dt="2021-01-20T03:36:45.256" v="0"/>
          <ac:spMkLst>
            <pc:docMk/>
            <pc:sldMk cId="1363323927" sldId="488"/>
            <ac:spMk id="4" creationId="{EDE852BE-9DBB-4B9F-96D6-41502235E65B}"/>
          </ac:spMkLst>
        </pc:spChg>
        <pc:spChg chg="mod">
          <ac:chgData name="Khattab, Sherif" userId="c83b1e15-36f3-4f46-aceb-05aac24c545e" providerId="ADAL" clId="{BA7E1913-A6F0-C848-94D5-CEC45678B150}" dt="2021-01-20T03:36:45.256" v="0"/>
          <ac:spMkLst>
            <pc:docMk/>
            <pc:sldMk cId="1363323927" sldId="488"/>
            <ac:spMk id="29697" creationId="{28E17C06-9C26-4EA2-A8CB-9E266E08CFC9}"/>
          </ac:spMkLst>
        </pc:spChg>
        <pc:spChg chg="mod">
          <ac:chgData name="Khattab, Sherif" userId="c83b1e15-36f3-4f46-aceb-05aac24c545e" providerId="ADAL" clId="{BA7E1913-A6F0-C848-94D5-CEC45678B150}" dt="2021-01-20T03:36:45.256" v="0"/>
          <ac:spMkLst>
            <pc:docMk/>
            <pc:sldMk cId="1363323927" sldId="488"/>
            <ac:spMk id="29699" creationId="{9B87D08D-EF4A-454B-A132-2A933B33FADF}"/>
          </ac:spMkLst>
        </pc:spChg>
        <pc:grpChg chg="mod">
          <ac:chgData name="Khattab, Sherif" userId="c83b1e15-36f3-4f46-aceb-05aac24c545e" providerId="ADAL" clId="{BA7E1913-A6F0-C848-94D5-CEC45678B150}" dt="2021-01-20T03:36:45.256" v="0"/>
          <ac:grpSpMkLst>
            <pc:docMk/>
            <pc:sldMk cId="1363323927" sldId="488"/>
            <ac:grpSpMk id="1" creationId="{00000000-0000-0000-0000-000000000000}"/>
          </ac:grpSpMkLst>
        </pc:grpChg>
        <pc:graphicFrameChg chg="mod">
          <ac:chgData name="Khattab, Sherif" userId="c83b1e15-36f3-4f46-aceb-05aac24c545e" providerId="ADAL" clId="{BA7E1913-A6F0-C848-94D5-CEC45678B150}" dt="2021-01-20T03:36:45.256" v="0"/>
          <ac:graphicFrameMkLst>
            <pc:docMk/>
            <pc:sldMk cId="1363323927" sldId="488"/>
            <ac:graphicFrameMk id="29698" creationId="{5096B804-6DD5-4EA7-8B5D-E7C04AA4F65D}"/>
          </ac:graphicFrameMkLst>
        </pc:graphicFrameChg>
      </pc:sldChg>
      <pc:sldChg chg="modSp">
        <pc:chgData name="Khattab, Sherif" userId="c83b1e15-36f3-4f46-aceb-05aac24c545e" providerId="ADAL" clId="{BA7E1913-A6F0-C848-94D5-CEC45678B150}" dt="2021-01-20T03:36:45.256" v="0"/>
        <pc:sldMkLst>
          <pc:docMk/>
          <pc:sldMk cId="936409682" sldId="489"/>
        </pc:sldMkLst>
        <pc:spChg chg="mod">
          <ac:chgData name="Khattab, Sherif" userId="c83b1e15-36f3-4f46-aceb-05aac24c545e" providerId="ADAL" clId="{BA7E1913-A6F0-C848-94D5-CEC45678B150}" dt="2021-01-20T03:36:45.256" v="0"/>
          <ac:spMkLst>
            <pc:docMk/>
            <pc:sldMk cId="936409682" sldId="489"/>
            <ac:spMk id="2" creationId="{150C62BB-E114-454B-85DB-53D764ED6038}"/>
          </ac:spMkLst>
        </pc:spChg>
        <pc:spChg chg="mod">
          <ac:chgData name="Khattab, Sherif" userId="c83b1e15-36f3-4f46-aceb-05aac24c545e" providerId="ADAL" clId="{BA7E1913-A6F0-C848-94D5-CEC45678B150}" dt="2021-01-20T03:36:45.256" v="0"/>
          <ac:spMkLst>
            <pc:docMk/>
            <pc:sldMk cId="936409682" sldId="489"/>
            <ac:spMk id="4" creationId="{8F548AA1-681E-4DA0-A9AF-6C8D550D5E08}"/>
          </ac:spMkLst>
        </pc:spChg>
        <pc:spChg chg="mod">
          <ac:chgData name="Khattab, Sherif" userId="c83b1e15-36f3-4f46-aceb-05aac24c545e" providerId="ADAL" clId="{BA7E1913-A6F0-C848-94D5-CEC45678B150}" dt="2021-01-20T03:36:45.256" v="0"/>
          <ac:spMkLst>
            <pc:docMk/>
            <pc:sldMk cId="936409682" sldId="489"/>
            <ac:spMk id="30721" creationId="{0A3F3B3A-9F5F-4801-AFED-E732F58A9EA2}"/>
          </ac:spMkLst>
        </pc:spChg>
        <pc:spChg chg="mod">
          <ac:chgData name="Khattab, Sherif" userId="c83b1e15-36f3-4f46-aceb-05aac24c545e" providerId="ADAL" clId="{BA7E1913-A6F0-C848-94D5-CEC45678B150}" dt="2021-01-20T03:36:45.256" v="0"/>
          <ac:spMkLst>
            <pc:docMk/>
            <pc:sldMk cId="936409682" sldId="489"/>
            <ac:spMk id="30722" creationId="{33C3E8B9-1772-47B4-9411-185F126423BA}"/>
          </ac:spMkLst>
        </pc:spChg>
        <pc:grpChg chg="mod">
          <ac:chgData name="Khattab, Sherif" userId="c83b1e15-36f3-4f46-aceb-05aac24c545e" providerId="ADAL" clId="{BA7E1913-A6F0-C848-94D5-CEC45678B150}" dt="2021-01-20T03:36:45.256" v="0"/>
          <ac:grpSpMkLst>
            <pc:docMk/>
            <pc:sldMk cId="936409682" sldId="489"/>
            <ac:grpSpMk id="1" creationId="{00000000-0000-0000-0000-000000000000}"/>
          </ac:grpSpMkLst>
        </pc:grpChg>
        <pc:graphicFrameChg chg="mod">
          <ac:chgData name="Khattab, Sherif" userId="c83b1e15-36f3-4f46-aceb-05aac24c545e" providerId="ADAL" clId="{BA7E1913-A6F0-C848-94D5-CEC45678B150}" dt="2021-01-20T03:36:45.256" v="0"/>
          <ac:graphicFrameMkLst>
            <pc:docMk/>
            <pc:sldMk cId="936409682" sldId="489"/>
            <ac:graphicFrameMk id="30723" creationId="{24ED8923-A61A-4244-A0FE-28542EDE5C2B}"/>
          </ac:graphicFrameMkLst>
        </pc:graphicFrameChg>
      </pc:sldChg>
      <pc:sldChg chg="modSp">
        <pc:chgData name="Khattab, Sherif" userId="c83b1e15-36f3-4f46-aceb-05aac24c545e" providerId="ADAL" clId="{BA7E1913-A6F0-C848-94D5-CEC45678B150}" dt="2021-01-20T03:36:45.256" v="0"/>
        <pc:sldMkLst>
          <pc:docMk/>
          <pc:sldMk cId="3447713174" sldId="494"/>
        </pc:sldMkLst>
        <pc:spChg chg="mod">
          <ac:chgData name="Khattab, Sherif" userId="c83b1e15-36f3-4f46-aceb-05aac24c545e" providerId="ADAL" clId="{BA7E1913-A6F0-C848-94D5-CEC45678B150}" dt="2021-01-20T03:36:45.256" v="0"/>
          <ac:spMkLst>
            <pc:docMk/>
            <pc:sldMk cId="3447713174" sldId="494"/>
            <ac:spMk id="3" creationId="{68983252-D58B-4136-834E-912F539F00B6}"/>
          </ac:spMkLst>
        </pc:spChg>
        <pc:spChg chg="mod">
          <ac:chgData name="Khattab, Sherif" userId="c83b1e15-36f3-4f46-aceb-05aac24c545e" providerId="ADAL" clId="{BA7E1913-A6F0-C848-94D5-CEC45678B150}" dt="2021-01-20T03:36:45.256" v="0"/>
          <ac:spMkLst>
            <pc:docMk/>
            <pc:sldMk cId="3447713174" sldId="494"/>
            <ac:spMk id="5" creationId="{6E7E3CCF-4F96-45E6-B828-6AA5F067043A}"/>
          </ac:spMkLst>
        </pc:spChg>
        <pc:spChg chg="mod">
          <ac:chgData name="Khattab, Sherif" userId="c83b1e15-36f3-4f46-aceb-05aac24c545e" providerId="ADAL" clId="{BA7E1913-A6F0-C848-94D5-CEC45678B150}" dt="2021-01-20T03:36:45.256" v="0"/>
          <ac:spMkLst>
            <pc:docMk/>
            <pc:sldMk cId="3447713174" sldId="494"/>
            <ac:spMk id="7" creationId="{E82B22B3-1517-E346-9A8B-094A40D2FC5B}"/>
          </ac:spMkLst>
        </pc:spChg>
        <pc:spChg chg="mod">
          <ac:chgData name="Khattab, Sherif" userId="c83b1e15-36f3-4f46-aceb-05aac24c545e" providerId="ADAL" clId="{BA7E1913-A6F0-C848-94D5-CEC45678B150}" dt="2021-01-20T03:36:45.256" v="0"/>
          <ac:spMkLst>
            <pc:docMk/>
            <pc:sldMk cId="3447713174" sldId="494"/>
            <ac:spMk id="35841" creationId="{B48F48C8-3631-4F5F-8724-374B534CDB0D}"/>
          </ac:spMkLst>
        </pc:spChg>
        <pc:grpChg chg="mod">
          <ac:chgData name="Khattab, Sherif" userId="c83b1e15-36f3-4f46-aceb-05aac24c545e" providerId="ADAL" clId="{BA7E1913-A6F0-C848-94D5-CEC45678B150}" dt="2021-01-20T03:36:45.256" v="0"/>
          <ac:grpSpMkLst>
            <pc:docMk/>
            <pc:sldMk cId="3447713174" sldId="494"/>
            <ac:grpSpMk id="1" creationId="{00000000-0000-0000-0000-000000000000}"/>
          </ac:grpSpMkLst>
        </pc:grpChg>
        <pc:graphicFrameChg chg="mod">
          <ac:chgData name="Khattab, Sherif" userId="c83b1e15-36f3-4f46-aceb-05aac24c545e" providerId="ADAL" clId="{BA7E1913-A6F0-C848-94D5-CEC45678B150}" dt="2021-01-20T03:36:45.256" v="0"/>
          <ac:graphicFrameMkLst>
            <pc:docMk/>
            <pc:sldMk cId="3447713174" sldId="494"/>
            <ac:graphicFrameMk id="35842" creationId="{8D1701A4-A56B-439A-9B39-A560D76A3316}"/>
          </ac:graphicFrameMkLst>
        </pc:graphicFrameChg>
      </pc:sldChg>
      <pc:sldChg chg="modSp">
        <pc:chgData name="Khattab, Sherif" userId="c83b1e15-36f3-4f46-aceb-05aac24c545e" providerId="ADAL" clId="{BA7E1913-A6F0-C848-94D5-CEC45678B150}" dt="2021-01-20T03:36:45.256" v="0"/>
        <pc:sldMkLst>
          <pc:docMk/>
          <pc:sldMk cId="2129126942" sldId="495"/>
        </pc:sldMkLst>
        <pc:spChg chg="mod">
          <ac:chgData name="Khattab, Sherif" userId="c83b1e15-36f3-4f46-aceb-05aac24c545e" providerId="ADAL" clId="{BA7E1913-A6F0-C848-94D5-CEC45678B150}" dt="2021-01-20T03:36:45.256" v="0"/>
          <ac:spMkLst>
            <pc:docMk/>
            <pc:sldMk cId="2129126942" sldId="495"/>
            <ac:spMk id="2" creationId="{B0EDE6F0-5E08-467B-A6AE-AA045809023A}"/>
          </ac:spMkLst>
        </pc:spChg>
        <pc:spChg chg="mod">
          <ac:chgData name="Khattab, Sherif" userId="c83b1e15-36f3-4f46-aceb-05aac24c545e" providerId="ADAL" clId="{BA7E1913-A6F0-C848-94D5-CEC45678B150}" dt="2021-01-20T03:36:45.256" v="0"/>
          <ac:spMkLst>
            <pc:docMk/>
            <pc:sldMk cId="2129126942" sldId="495"/>
            <ac:spMk id="4" creationId="{31048580-254B-4562-B07A-13FA9D7EEB7E}"/>
          </ac:spMkLst>
        </pc:spChg>
        <pc:spChg chg="mod">
          <ac:chgData name="Khattab, Sherif" userId="c83b1e15-36f3-4f46-aceb-05aac24c545e" providerId="ADAL" clId="{BA7E1913-A6F0-C848-94D5-CEC45678B150}" dt="2021-01-20T03:36:45.256" v="0"/>
          <ac:spMkLst>
            <pc:docMk/>
            <pc:sldMk cId="2129126942" sldId="495"/>
            <ac:spMk id="36865" creationId="{7EA33581-0FBA-4513-BC21-59EBD3254C34}"/>
          </ac:spMkLst>
        </pc:spChg>
        <pc:spChg chg="mod">
          <ac:chgData name="Khattab, Sherif" userId="c83b1e15-36f3-4f46-aceb-05aac24c545e" providerId="ADAL" clId="{BA7E1913-A6F0-C848-94D5-CEC45678B150}" dt="2021-01-20T03:36:45.256" v="0"/>
          <ac:spMkLst>
            <pc:docMk/>
            <pc:sldMk cId="2129126942" sldId="495"/>
            <ac:spMk id="36866" creationId="{D4B374AC-8E1B-4FB1-8CD1-E75C5A388926}"/>
          </ac:spMkLst>
        </pc:spChg>
        <pc:grpChg chg="mod">
          <ac:chgData name="Khattab, Sherif" userId="c83b1e15-36f3-4f46-aceb-05aac24c545e" providerId="ADAL" clId="{BA7E1913-A6F0-C848-94D5-CEC45678B150}" dt="2021-01-20T03:36:45.256" v="0"/>
          <ac:grpSpMkLst>
            <pc:docMk/>
            <pc:sldMk cId="2129126942" sldId="495"/>
            <ac:grpSpMk id="1" creationId="{00000000-0000-0000-0000-000000000000}"/>
          </ac:grpSpMkLst>
        </pc:grpChg>
        <pc:graphicFrameChg chg="mod">
          <ac:chgData name="Khattab, Sherif" userId="c83b1e15-36f3-4f46-aceb-05aac24c545e" providerId="ADAL" clId="{BA7E1913-A6F0-C848-94D5-CEC45678B150}" dt="2021-01-20T03:36:45.256" v="0"/>
          <ac:graphicFrameMkLst>
            <pc:docMk/>
            <pc:sldMk cId="2129126942" sldId="495"/>
            <ac:graphicFrameMk id="36867" creationId="{6EBD17C3-7239-4686-9A19-775BA4E9A6D5}"/>
          </ac:graphicFrameMkLst>
        </pc:graphicFrameChg>
      </pc:sldChg>
    </pc:docChg>
  </pc:docChgLst>
  <pc:docChgLst>
    <pc:chgData name="Khattab, Sherif" userId="c83b1e15-36f3-4f46-aceb-05aac24c545e" providerId="ADAL" clId="{DE316A4D-089D-2A40-9FA9-4724C2884636}"/>
    <pc:docChg chg="undo custSel addSld delSld modSld">
      <pc:chgData name="Khattab, Sherif" userId="c83b1e15-36f3-4f46-aceb-05aac24c545e" providerId="ADAL" clId="{DE316A4D-089D-2A40-9FA9-4724C2884636}" dt="2019-05-23T05:43:41.544" v="183"/>
      <pc:docMkLst>
        <pc:docMk/>
      </pc:docMkLst>
      <pc:sldChg chg="modSp">
        <pc:chgData name="Khattab, Sherif" userId="c83b1e15-36f3-4f46-aceb-05aac24c545e" providerId="ADAL" clId="{DE316A4D-089D-2A40-9FA9-4724C2884636}" dt="2019-05-14T13:41:27.276" v="1" actId="20577"/>
        <pc:sldMkLst>
          <pc:docMk/>
          <pc:sldMk cId="0" sldId="256"/>
        </pc:sldMkLst>
        <pc:spChg chg="mod">
          <ac:chgData name="Khattab, Sherif" userId="c83b1e15-36f3-4f46-aceb-05aac24c545e" providerId="ADAL" clId="{DE316A4D-089D-2A40-9FA9-4724C2884636}" dt="2019-05-14T13:41:27.276" v="1" actId="20577"/>
          <ac:spMkLst>
            <pc:docMk/>
            <pc:sldMk cId="0" sldId="256"/>
            <ac:spMk id="2" creationId="{00000000-0000-0000-0000-000000000000}"/>
          </ac:spMkLst>
        </pc:spChg>
      </pc:sldChg>
      <pc:sldChg chg="del">
        <pc:chgData name="Khattab, Sherif" userId="c83b1e15-36f3-4f46-aceb-05aac24c545e" providerId="ADAL" clId="{DE316A4D-089D-2A40-9FA9-4724C2884636}" dt="2019-05-23T03:59:27.081" v="2" actId="2696"/>
        <pc:sldMkLst>
          <pc:docMk/>
          <pc:sldMk cId="1969176380" sldId="257"/>
        </pc:sldMkLst>
      </pc:sldChg>
      <pc:sldChg chg="del">
        <pc:chgData name="Khattab, Sherif" userId="c83b1e15-36f3-4f46-aceb-05aac24c545e" providerId="ADAL" clId="{DE316A4D-089D-2A40-9FA9-4724C2884636}" dt="2019-05-23T03:59:31.239" v="3" actId="2696"/>
        <pc:sldMkLst>
          <pc:docMk/>
          <pc:sldMk cId="978894378" sldId="266"/>
        </pc:sldMkLst>
      </pc:sldChg>
      <pc:sldChg chg="del">
        <pc:chgData name="Khattab, Sherif" userId="c83b1e15-36f3-4f46-aceb-05aac24c545e" providerId="ADAL" clId="{DE316A4D-089D-2A40-9FA9-4724C2884636}" dt="2019-05-23T03:59:34.863" v="4" actId="2696"/>
        <pc:sldMkLst>
          <pc:docMk/>
          <pc:sldMk cId="1871263980" sldId="275"/>
        </pc:sldMkLst>
      </pc:sldChg>
      <pc:sldChg chg="del">
        <pc:chgData name="Khattab, Sherif" userId="c83b1e15-36f3-4f46-aceb-05aac24c545e" providerId="ADAL" clId="{DE316A4D-089D-2A40-9FA9-4724C2884636}" dt="2019-05-23T03:59:50.802" v="5" actId="2696"/>
        <pc:sldMkLst>
          <pc:docMk/>
          <pc:sldMk cId="2119836463" sldId="283"/>
        </pc:sldMkLst>
      </pc:sldChg>
      <pc:sldChg chg="del">
        <pc:chgData name="Khattab, Sherif" userId="c83b1e15-36f3-4f46-aceb-05aac24c545e" providerId="ADAL" clId="{DE316A4D-089D-2A40-9FA9-4724C2884636}" dt="2019-05-23T03:59:50.830" v="6" actId="2696"/>
        <pc:sldMkLst>
          <pc:docMk/>
          <pc:sldMk cId="1220313734" sldId="284"/>
        </pc:sldMkLst>
      </pc:sldChg>
      <pc:sldChg chg="del">
        <pc:chgData name="Khattab, Sherif" userId="c83b1e15-36f3-4f46-aceb-05aac24c545e" providerId="ADAL" clId="{DE316A4D-089D-2A40-9FA9-4724C2884636}" dt="2019-05-23T03:59:50.853" v="7" actId="2696"/>
        <pc:sldMkLst>
          <pc:docMk/>
          <pc:sldMk cId="882805023" sldId="285"/>
        </pc:sldMkLst>
      </pc:sldChg>
      <pc:sldChg chg="del">
        <pc:chgData name="Khattab, Sherif" userId="c83b1e15-36f3-4f46-aceb-05aac24c545e" providerId="ADAL" clId="{DE316A4D-089D-2A40-9FA9-4724C2884636}" dt="2019-05-23T03:59:50.877" v="8" actId="2696"/>
        <pc:sldMkLst>
          <pc:docMk/>
          <pc:sldMk cId="561854054" sldId="287"/>
        </pc:sldMkLst>
      </pc:sldChg>
      <pc:sldChg chg="del">
        <pc:chgData name="Khattab, Sherif" userId="c83b1e15-36f3-4f46-aceb-05aac24c545e" providerId="ADAL" clId="{DE316A4D-089D-2A40-9FA9-4724C2884636}" dt="2019-05-23T03:59:50.893" v="9" actId="2696"/>
        <pc:sldMkLst>
          <pc:docMk/>
          <pc:sldMk cId="1121912213" sldId="288"/>
        </pc:sldMkLst>
      </pc:sldChg>
      <pc:sldChg chg="del">
        <pc:chgData name="Khattab, Sherif" userId="c83b1e15-36f3-4f46-aceb-05aac24c545e" providerId="ADAL" clId="{DE316A4D-089D-2A40-9FA9-4724C2884636}" dt="2019-05-23T03:59:50.912" v="10" actId="2696"/>
        <pc:sldMkLst>
          <pc:docMk/>
          <pc:sldMk cId="2123485087" sldId="289"/>
        </pc:sldMkLst>
      </pc:sldChg>
      <pc:sldChg chg="del">
        <pc:chgData name="Khattab, Sherif" userId="c83b1e15-36f3-4f46-aceb-05aac24c545e" providerId="ADAL" clId="{DE316A4D-089D-2A40-9FA9-4724C2884636}" dt="2019-05-23T03:59:50.929" v="11" actId="2696"/>
        <pc:sldMkLst>
          <pc:docMk/>
          <pc:sldMk cId="1071549106" sldId="290"/>
        </pc:sldMkLst>
      </pc:sldChg>
      <pc:sldChg chg="del">
        <pc:chgData name="Khattab, Sherif" userId="c83b1e15-36f3-4f46-aceb-05aac24c545e" providerId="ADAL" clId="{DE316A4D-089D-2A40-9FA9-4724C2884636}" dt="2019-05-23T03:59:50.947" v="12" actId="2696"/>
        <pc:sldMkLst>
          <pc:docMk/>
          <pc:sldMk cId="622828641" sldId="291"/>
        </pc:sldMkLst>
      </pc:sldChg>
      <pc:sldChg chg="del">
        <pc:chgData name="Khattab, Sherif" userId="c83b1e15-36f3-4f46-aceb-05aac24c545e" providerId="ADAL" clId="{DE316A4D-089D-2A40-9FA9-4724C2884636}" dt="2019-05-23T03:59:50.968" v="13" actId="2696"/>
        <pc:sldMkLst>
          <pc:docMk/>
          <pc:sldMk cId="1781024462" sldId="292"/>
        </pc:sldMkLst>
      </pc:sldChg>
      <pc:sldChg chg="del">
        <pc:chgData name="Khattab, Sherif" userId="c83b1e15-36f3-4f46-aceb-05aac24c545e" providerId="ADAL" clId="{DE316A4D-089D-2A40-9FA9-4724C2884636}" dt="2019-05-23T03:59:50.988" v="14" actId="2696"/>
        <pc:sldMkLst>
          <pc:docMk/>
          <pc:sldMk cId="64306115" sldId="295"/>
        </pc:sldMkLst>
      </pc:sldChg>
      <pc:sldChg chg="del">
        <pc:chgData name="Khattab, Sherif" userId="c83b1e15-36f3-4f46-aceb-05aac24c545e" providerId="ADAL" clId="{DE316A4D-089D-2A40-9FA9-4724C2884636}" dt="2019-05-23T03:59:51.007" v="15" actId="2696"/>
        <pc:sldMkLst>
          <pc:docMk/>
          <pc:sldMk cId="281707087" sldId="296"/>
        </pc:sldMkLst>
      </pc:sldChg>
      <pc:sldChg chg="del">
        <pc:chgData name="Khattab, Sherif" userId="c83b1e15-36f3-4f46-aceb-05aac24c545e" providerId="ADAL" clId="{DE316A4D-089D-2A40-9FA9-4724C2884636}" dt="2019-05-23T03:59:51.028" v="16" actId="2696"/>
        <pc:sldMkLst>
          <pc:docMk/>
          <pc:sldMk cId="275381494" sldId="297"/>
        </pc:sldMkLst>
      </pc:sldChg>
      <pc:sldChg chg="del">
        <pc:chgData name="Khattab, Sherif" userId="c83b1e15-36f3-4f46-aceb-05aac24c545e" providerId="ADAL" clId="{DE316A4D-089D-2A40-9FA9-4724C2884636}" dt="2019-05-23T03:59:51.054" v="17" actId="2696"/>
        <pc:sldMkLst>
          <pc:docMk/>
          <pc:sldMk cId="1323538422" sldId="298"/>
        </pc:sldMkLst>
      </pc:sldChg>
      <pc:sldChg chg="del">
        <pc:chgData name="Khattab, Sherif" userId="c83b1e15-36f3-4f46-aceb-05aac24c545e" providerId="ADAL" clId="{DE316A4D-089D-2A40-9FA9-4724C2884636}" dt="2019-05-23T03:59:51.076" v="18" actId="2696"/>
        <pc:sldMkLst>
          <pc:docMk/>
          <pc:sldMk cId="1186219626" sldId="299"/>
        </pc:sldMkLst>
      </pc:sldChg>
      <pc:sldChg chg="del">
        <pc:chgData name="Khattab, Sherif" userId="c83b1e15-36f3-4f46-aceb-05aac24c545e" providerId="ADAL" clId="{DE316A4D-089D-2A40-9FA9-4724C2884636}" dt="2019-05-23T03:59:51.094" v="19" actId="2696"/>
        <pc:sldMkLst>
          <pc:docMk/>
          <pc:sldMk cId="1838361739" sldId="300"/>
        </pc:sldMkLst>
      </pc:sldChg>
      <pc:sldChg chg="del">
        <pc:chgData name="Khattab, Sherif" userId="c83b1e15-36f3-4f46-aceb-05aac24c545e" providerId="ADAL" clId="{DE316A4D-089D-2A40-9FA9-4724C2884636}" dt="2019-05-23T03:59:51.121" v="20" actId="2696"/>
        <pc:sldMkLst>
          <pc:docMk/>
          <pc:sldMk cId="2051028719" sldId="301"/>
        </pc:sldMkLst>
      </pc:sldChg>
      <pc:sldChg chg="del">
        <pc:chgData name="Khattab, Sherif" userId="c83b1e15-36f3-4f46-aceb-05aac24c545e" providerId="ADAL" clId="{DE316A4D-089D-2A40-9FA9-4724C2884636}" dt="2019-05-23T03:59:51.137" v="21" actId="2696"/>
        <pc:sldMkLst>
          <pc:docMk/>
          <pc:sldMk cId="247758724" sldId="302"/>
        </pc:sldMkLst>
      </pc:sldChg>
      <pc:sldChg chg="del">
        <pc:chgData name="Khattab, Sherif" userId="c83b1e15-36f3-4f46-aceb-05aac24c545e" providerId="ADAL" clId="{DE316A4D-089D-2A40-9FA9-4724C2884636}" dt="2019-05-23T03:59:51.155" v="22" actId="2696"/>
        <pc:sldMkLst>
          <pc:docMk/>
          <pc:sldMk cId="1220341221" sldId="308"/>
        </pc:sldMkLst>
      </pc:sldChg>
      <pc:sldChg chg="del">
        <pc:chgData name="Khattab, Sherif" userId="c83b1e15-36f3-4f46-aceb-05aac24c545e" providerId="ADAL" clId="{DE316A4D-089D-2A40-9FA9-4724C2884636}" dt="2019-05-23T03:59:51.175" v="23" actId="2696"/>
        <pc:sldMkLst>
          <pc:docMk/>
          <pc:sldMk cId="7029104" sldId="310"/>
        </pc:sldMkLst>
      </pc:sldChg>
      <pc:sldChg chg="del">
        <pc:chgData name="Khattab, Sherif" userId="c83b1e15-36f3-4f46-aceb-05aac24c545e" providerId="ADAL" clId="{DE316A4D-089D-2A40-9FA9-4724C2884636}" dt="2019-05-23T03:59:51.194" v="24" actId="2696"/>
        <pc:sldMkLst>
          <pc:docMk/>
          <pc:sldMk cId="1024142779" sldId="312"/>
        </pc:sldMkLst>
      </pc:sldChg>
      <pc:sldChg chg="del">
        <pc:chgData name="Khattab, Sherif" userId="c83b1e15-36f3-4f46-aceb-05aac24c545e" providerId="ADAL" clId="{DE316A4D-089D-2A40-9FA9-4724C2884636}" dt="2019-05-23T03:59:51.209" v="25" actId="2696"/>
        <pc:sldMkLst>
          <pc:docMk/>
          <pc:sldMk cId="1916533646" sldId="313"/>
        </pc:sldMkLst>
      </pc:sldChg>
      <pc:sldChg chg="del">
        <pc:chgData name="Khattab, Sherif" userId="c83b1e15-36f3-4f46-aceb-05aac24c545e" providerId="ADAL" clId="{DE316A4D-089D-2A40-9FA9-4724C2884636}" dt="2019-05-23T03:59:51.225" v="26" actId="2696"/>
        <pc:sldMkLst>
          <pc:docMk/>
          <pc:sldMk cId="1496362242" sldId="314"/>
        </pc:sldMkLst>
      </pc:sldChg>
      <pc:sldChg chg="del">
        <pc:chgData name="Khattab, Sherif" userId="c83b1e15-36f3-4f46-aceb-05aac24c545e" providerId="ADAL" clId="{DE316A4D-089D-2A40-9FA9-4724C2884636}" dt="2019-05-23T03:59:51.246" v="27" actId="2696"/>
        <pc:sldMkLst>
          <pc:docMk/>
          <pc:sldMk cId="1231859445" sldId="315"/>
        </pc:sldMkLst>
      </pc:sldChg>
      <pc:sldChg chg="del">
        <pc:chgData name="Khattab, Sherif" userId="c83b1e15-36f3-4f46-aceb-05aac24c545e" providerId="ADAL" clId="{DE316A4D-089D-2A40-9FA9-4724C2884636}" dt="2019-05-23T03:59:51.263" v="28" actId="2696"/>
        <pc:sldMkLst>
          <pc:docMk/>
          <pc:sldMk cId="1500164103" sldId="316"/>
        </pc:sldMkLst>
      </pc:sldChg>
      <pc:sldChg chg="del">
        <pc:chgData name="Khattab, Sherif" userId="c83b1e15-36f3-4f46-aceb-05aac24c545e" providerId="ADAL" clId="{DE316A4D-089D-2A40-9FA9-4724C2884636}" dt="2019-05-23T03:59:51.285" v="29" actId="2696"/>
        <pc:sldMkLst>
          <pc:docMk/>
          <pc:sldMk cId="2062436898" sldId="317"/>
        </pc:sldMkLst>
      </pc:sldChg>
      <pc:sldChg chg="del">
        <pc:chgData name="Khattab, Sherif" userId="c83b1e15-36f3-4f46-aceb-05aac24c545e" providerId="ADAL" clId="{DE316A4D-089D-2A40-9FA9-4724C2884636}" dt="2019-05-23T04:00:10.658" v="31" actId="2696"/>
        <pc:sldMkLst>
          <pc:docMk/>
          <pc:sldMk cId="234564799" sldId="321"/>
        </pc:sldMkLst>
      </pc:sldChg>
      <pc:sldChg chg="del">
        <pc:chgData name="Khattab, Sherif" userId="c83b1e15-36f3-4f46-aceb-05aac24c545e" providerId="ADAL" clId="{DE316A4D-089D-2A40-9FA9-4724C2884636}" dt="2019-05-23T04:00:10.675" v="32" actId="2696"/>
        <pc:sldMkLst>
          <pc:docMk/>
          <pc:sldMk cId="12771870" sldId="323"/>
        </pc:sldMkLst>
      </pc:sldChg>
      <pc:sldChg chg="del">
        <pc:chgData name="Khattab, Sherif" userId="c83b1e15-36f3-4f46-aceb-05aac24c545e" providerId="ADAL" clId="{DE316A4D-089D-2A40-9FA9-4724C2884636}" dt="2019-05-23T04:00:10.691" v="33" actId="2696"/>
        <pc:sldMkLst>
          <pc:docMk/>
          <pc:sldMk cId="1847714567" sldId="325"/>
        </pc:sldMkLst>
      </pc:sldChg>
      <pc:sldChg chg="del">
        <pc:chgData name="Khattab, Sherif" userId="c83b1e15-36f3-4f46-aceb-05aac24c545e" providerId="ADAL" clId="{DE316A4D-089D-2A40-9FA9-4724C2884636}" dt="2019-05-23T04:00:10.712" v="34" actId="2696"/>
        <pc:sldMkLst>
          <pc:docMk/>
          <pc:sldMk cId="564977494" sldId="326"/>
        </pc:sldMkLst>
      </pc:sldChg>
      <pc:sldChg chg="del">
        <pc:chgData name="Khattab, Sherif" userId="c83b1e15-36f3-4f46-aceb-05aac24c545e" providerId="ADAL" clId="{DE316A4D-089D-2A40-9FA9-4724C2884636}" dt="2019-05-23T04:00:10.730" v="35" actId="2696"/>
        <pc:sldMkLst>
          <pc:docMk/>
          <pc:sldMk cId="1957278823" sldId="327"/>
        </pc:sldMkLst>
      </pc:sldChg>
      <pc:sldChg chg="del">
        <pc:chgData name="Khattab, Sherif" userId="c83b1e15-36f3-4f46-aceb-05aac24c545e" providerId="ADAL" clId="{DE316A4D-089D-2A40-9FA9-4724C2884636}" dt="2019-05-23T04:00:10.745" v="36" actId="2696"/>
        <pc:sldMkLst>
          <pc:docMk/>
          <pc:sldMk cId="336896758" sldId="328"/>
        </pc:sldMkLst>
      </pc:sldChg>
      <pc:sldChg chg="del">
        <pc:chgData name="Khattab, Sherif" userId="c83b1e15-36f3-4f46-aceb-05aac24c545e" providerId="ADAL" clId="{DE316A4D-089D-2A40-9FA9-4724C2884636}" dt="2019-05-23T04:00:10.764" v="37" actId="2696"/>
        <pc:sldMkLst>
          <pc:docMk/>
          <pc:sldMk cId="815879604" sldId="329"/>
        </pc:sldMkLst>
      </pc:sldChg>
      <pc:sldChg chg="del">
        <pc:chgData name="Khattab, Sherif" userId="c83b1e15-36f3-4f46-aceb-05aac24c545e" providerId="ADAL" clId="{DE316A4D-089D-2A40-9FA9-4724C2884636}" dt="2019-05-23T04:00:10.782" v="38" actId="2696"/>
        <pc:sldMkLst>
          <pc:docMk/>
          <pc:sldMk cId="1076495690" sldId="330"/>
        </pc:sldMkLst>
      </pc:sldChg>
      <pc:sldChg chg="del">
        <pc:chgData name="Khattab, Sherif" userId="c83b1e15-36f3-4f46-aceb-05aac24c545e" providerId="ADAL" clId="{DE316A4D-089D-2A40-9FA9-4724C2884636}" dt="2019-05-23T04:00:10.800" v="39" actId="2696"/>
        <pc:sldMkLst>
          <pc:docMk/>
          <pc:sldMk cId="17720096" sldId="331"/>
        </pc:sldMkLst>
      </pc:sldChg>
      <pc:sldChg chg="del">
        <pc:chgData name="Khattab, Sherif" userId="c83b1e15-36f3-4f46-aceb-05aac24c545e" providerId="ADAL" clId="{DE316A4D-089D-2A40-9FA9-4724C2884636}" dt="2019-05-23T04:00:10.818" v="40" actId="2696"/>
        <pc:sldMkLst>
          <pc:docMk/>
          <pc:sldMk cId="501490190" sldId="332"/>
        </pc:sldMkLst>
      </pc:sldChg>
      <pc:sldChg chg="del">
        <pc:chgData name="Khattab, Sherif" userId="c83b1e15-36f3-4f46-aceb-05aac24c545e" providerId="ADAL" clId="{DE316A4D-089D-2A40-9FA9-4724C2884636}" dt="2019-05-23T04:00:10.831" v="41" actId="2696"/>
        <pc:sldMkLst>
          <pc:docMk/>
          <pc:sldMk cId="790480540" sldId="333"/>
        </pc:sldMkLst>
      </pc:sldChg>
      <pc:sldChg chg="del">
        <pc:chgData name="Khattab, Sherif" userId="c83b1e15-36f3-4f46-aceb-05aac24c545e" providerId="ADAL" clId="{DE316A4D-089D-2A40-9FA9-4724C2884636}" dt="2019-05-23T04:00:10.847" v="42" actId="2696"/>
        <pc:sldMkLst>
          <pc:docMk/>
          <pc:sldMk cId="1721885993" sldId="334"/>
        </pc:sldMkLst>
      </pc:sldChg>
      <pc:sldChg chg="del">
        <pc:chgData name="Khattab, Sherif" userId="c83b1e15-36f3-4f46-aceb-05aac24c545e" providerId="ADAL" clId="{DE316A4D-089D-2A40-9FA9-4724C2884636}" dt="2019-05-23T04:00:10.862" v="43" actId="2696"/>
        <pc:sldMkLst>
          <pc:docMk/>
          <pc:sldMk cId="2048526379" sldId="335"/>
        </pc:sldMkLst>
      </pc:sldChg>
      <pc:sldChg chg="del">
        <pc:chgData name="Khattab, Sherif" userId="c83b1e15-36f3-4f46-aceb-05aac24c545e" providerId="ADAL" clId="{DE316A4D-089D-2A40-9FA9-4724C2884636}" dt="2019-05-23T04:00:10.875" v="44" actId="2696"/>
        <pc:sldMkLst>
          <pc:docMk/>
          <pc:sldMk cId="1818037055" sldId="336"/>
        </pc:sldMkLst>
      </pc:sldChg>
      <pc:sldChg chg="del">
        <pc:chgData name="Khattab, Sherif" userId="c83b1e15-36f3-4f46-aceb-05aac24c545e" providerId="ADAL" clId="{DE316A4D-089D-2A40-9FA9-4724C2884636}" dt="2019-05-23T04:00:10.942" v="45" actId="2696"/>
        <pc:sldMkLst>
          <pc:docMk/>
          <pc:sldMk cId="1351453869" sldId="337"/>
        </pc:sldMkLst>
      </pc:sldChg>
      <pc:sldChg chg="del">
        <pc:chgData name="Khattab, Sherif" userId="c83b1e15-36f3-4f46-aceb-05aac24c545e" providerId="ADAL" clId="{DE316A4D-089D-2A40-9FA9-4724C2884636}" dt="2019-05-23T04:00:10.959" v="46" actId="2696"/>
        <pc:sldMkLst>
          <pc:docMk/>
          <pc:sldMk cId="299099826" sldId="344"/>
        </pc:sldMkLst>
      </pc:sldChg>
      <pc:sldChg chg="del">
        <pc:chgData name="Khattab, Sherif" userId="c83b1e15-36f3-4f46-aceb-05aac24c545e" providerId="ADAL" clId="{DE316A4D-089D-2A40-9FA9-4724C2884636}" dt="2019-05-23T04:00:10.978" v="47" actId="2696"/>
        <pc:sldMkLst>
          <pc:docMk/>
          <pc:sldMk cId="1172624611" sldId="345"/>
        </pc:sldMkLst>
      </pc:sldChg>
      <pc:sldChg chg="del">
        <pc:chgData name="Khattab, Sherif" userId="c83b1e15-36f3-4f46-aceb-05aac24c545e" providerId="ADAL" clId="{DE316A4D-089D-2A40-9FA9-4724C2884636}" dt="2019-05-23T04:00:10.995" v="48" actId="2696"/>
        <pc:sldMkLst>
          <pc:docMk/>
          <pc:sldMk cId="1402694930" sldId="346"/>
        </pc:sldMkLst>
      </pc:sldChg>
      <pc:sldChg chg="del">
        <pc:chgData name="Khattab, Sherif" userId="c83b1e15-36f3-4f46-aceb-05aac24c545e" providerId="ADAL" clId="{DE316A4D-089D-2A40-9FA9-4724C2884636}" dt="2019-05-23T04:00:11.012" v="49" actId="2696"/>
        <pc:sldMkLst>
          <pc:docMk/>
          <pc:sldMk cId="1142103534" sldId="347"/>
        </pc:sldMkLst>
      </pc:sldChg>
      <pc:sldChg chg="del">
        <pc:chgData name="Khattab, Sherif" userId="c83b1e15-36f3-4f46-aceb-05aac24c545e" providerId="ADAL" clId="{DE316A4D-089D-2A40-9FA9-4724C2884636}" dt="2019-05-23T04:00:11.027" v="50" actId="2696"/>
        <pc:sldMkLst>
          <pc:docMk/>
          <pc:sldMk cId="1487891482" sldId="348"/>
        </pc:sldMkLst>
      </pc:sldChg>
      <pc:sldChg chg="del">
        <pc:chgData name="Khattab, Sherif" userId="c83b1e15-36f3-4f46-aceb-05aac24c545e" providerId="ADAL" clId="{DE316A4D-089D-2A40-9FA9-4724C2884636}" dt="2019-05-23T04:00:11.046" v="51" actId="2696"/>
        <pc:sldMkLst>
          <pc:docMk/>
          <pc:sldMk cId="1088938428" sldId="350"/>
        </pc:sldMkLst>
      </pc:sldChg>
      <pc:sldChg chg="del">
        <pc:chgData name="Khattab, Sherif" userId="c83b1e15-36f3-4f46-aceb-05aac24c545e" providerId="ADAL" clId="{DE316A4D-089D-2A40-9FA9-4724C2884636}" dt="2019-05-23T04:00:11.061" v="52" actId="2696"/>
        <pc:sldMkLst>
          <pc:docMk/>
          <pc:sldMk cId="522303428" sldId="351"/>
        </pc:sldMkLst>
      </pc:sldChg>
      <pc:sldChg chg="del">
        <pc:chgData name="Khattab, Sherif" userId="c83b1e15-36f3-4f46-aceb-05aac24c545e" providerId="ADAL" clId="{DE316A4D-089D-2A40-9FA9-4724C2884636}" dt="2019-05-23T04:00:11.078" v="53" actId="2696"/>
        <pc:sldMkLst>
          <pc:docMk/>
          <pc:sldMk cId="1414576433" sldId="352"/>
        </pc:sldMkLst>
      </pc:sldChg>
      <pc:sldChg chg="del">
        <pc:chgData name="Khattab, Sherif" userId="c83b1e15-36f3-4f46-aceb-05aac24c545e" providerId="ADAL" clId="{DE316A4D-089D-2A40-9FA9-4724C2884636}" dt="2019-05-23T04:00:11.097" v="54" actId="2696"/>
        <pc:sldMkLst>
          <pc:docMk/>
          <pc:sldMk cId="335586832" sldId="353"/>
        </pc:sldMkLst>
      </pc:sldChg>
      <pc:sldChg chg="del">
        <pc:chgData name="Khattab, Sherif" userId="c83b1e15-36f3-4f46-aceb-05aac24c545e" providerId="ADAL" clId="{DE316A4D-089D-2A40-9FA9-4724C2884636}" dt="2019-05-23T04:00:11.116" v="55" actId="2696"/>
        <pc:sldMkLst>
          <pc:docMk/>
          <pc:sldMk cId="1312654365" sldId="354"/>
        </pc:sldMkLst>
      </pc:sldChg>
      <pc:sldChg chg="del">
        <pc:chgData name="Khattab, Sherif" userId="c83b1e15-36f3-4f46-aceb-05aac24c545e" providerId="ADAL" clId="{DE316A4D-089D-2A40-9FA9-4724C2884636}" dt="2019-05-23T04:00:11.135" v="56" actId="2696"/>
        <pc:sldMkLst>
          <pc:docMk/>
          <pc:sldMk cId="1650496688" sldId="355"/>
        </pc:sldMkLst>
      </pc:sldChg>
      <pc:sldChg chg="del">
        <pc:chgData name="Khattab, Sherif" userId="c83b1e15-36f3-4f46-aceb-05aac24c545e" providerId="ADAL" clId="{DE316A4D-089D-2A40-9FA9-4724C2884636}" dt="2019-05-23T04:00:11.151" v="57" actId="2696"/>
        <pc:sldMkLst>
          <pc:docMk/>
          <pc:sldMk cId="1454150411" sldId="356"/>
        </pc:sldMkLst>
      </pc:sldChg>
      <pc:sldChg chg="del">
        <pc:chgData name="Khattab, Sherif" userId="c83b1e15-36f3-4f46-aceb-05aac24c545e" providerId="ADAL" clId="{DE316A4D-089D-2A40-9FA9-4724C2884636}" dt="2019-05-23T04:00:11.168" v="58" actId="2696"/>
        <pc:sldMkLst>
          <pc:docMk/>
          <pc:sldMk cId="101929529" sldId="360"/>
        </pc:sldMkLst>
      </pc:sldChg>
      <pc:sldChg chg="del">
        <pc:chgData name="Khattab, Sherif" userId="c83b1e15-36f3-4f46-aceb-05aac24c545e" providerId="ADAL" clId="{DE316A4D-089D-2A40-9FA9-4724C2884636}" dt="2019-05-23T04:00:11.184" v="59" actId="2696"/>
        <pc:sldMkLst>
          <pc:docMk/>
          <pc:sldMk cId="1698948873" sldId="361"/>
        </pc:sldMkLst>
      </pc:sldChg>
      <pc:sldChg chg="del">
        <pc:chgData name="Khattab, Sherif" userId="c83b1e15-36f3-4f46-aceb-05aac24c545e" providerId="ADAL" clId="{DE316A4D-089D-2A40-9FA9-4724C2884636}" dt="2019-05-23T04:00:10.639" v="30" actId="2696"/>
        <pc:sldMkLst>
          <pc:docMk/>
          <pc:sldMk cId="1039212811" sldId="362"/>
        </pc:sldMkLst>
      </pc:sldChg>
      <pc:sldChg chg="modSp">
        <pc:chgData name="Khattab, Sherif" userId="c83b1e15-36f3-4f46-aceb-05aac24c545e" providerId="ADAL" clId="{DE316A4D-089D-2A40-9FA9-4724C2884636}" dt="2019-05-23T04:41:06.345" v="179" actId="20577"/>
        <pc:sldMkLst>
          <pc:docMk/>
          <pc:sldMk cId="2782429159" sldId="366"/>
        </pc:sldMkLst>
        <pc:spChg chg="mod">
          <ac:chgData name="Khattab, Sherif" userId="c83b1e15-36f3-4f46-aceb-05aac24c545e" providerId="ADAL" clId="{DE316A4D-089D-2A40-9FA9-4724C2884636}" dt="2019-05-23T04:41:06.345" v="179" actId="20577"/>
          <ac:spMkLst>
            <pc:docMk/>
            <pc:sldMk cId="2782429159" sldId="366"/>
            <ac:spMk id="95235" creationId="{2B3AF23D-100F-A945-8AE4-C62D08FB4EFF}"/>
          </ac:spMkLst>
        </pc:spChg>
      </pc:sldChg>
      <pc:sldChg chg="modSp">
        <pc:chgData name="Khattab, Sherif" userId="c83b1e15-36f3-4f46-aceb-05aac24c545e" providerId="ADAL" clId="{DE316A4D-089D-2A40-9FA9-4724C2884636}" dt="2019-05-23T04:06:27.051" v="169" actId="20577"/>
        <pc:sldMkLst>
          <pc:docMk/>
          <pc:sldMk cId="1542066946" sldId="374"/>
        </pc:sldMkLst>
        <pc:spChg chg="mod">
          <ac:chgData name="Khattab, Sherif" userId="c83b1e15-36f3-4f46-aceb-05aac24c545e" providerId="ADAL" clId="{DE316A4D-089D-2A40-9FA9-4724C2884636}" dt="2019-05-23T04:06:27.051" v="169" actId="20577"/>
          <ac:spMkLst>
            <pc:docMk/>
            <pc:sldMk cId="1542066946" sldId="374"/>
            <ac:spMk id="105475" creationId="{B2EA02B2-FF2F-E840-9115-9F46B908CC54}"/>
          </ac:spMkLst>
        </pc:spChg>
      </pc:sldChg>
      <pc:sldChg chg="add">
        <pc:chgData name="Khattab, Sherif" userId="c83b1e15-36f3-4f46-aceb-05aac24c545e" providerId="ADAL" clId="{DE316A4D-089D-2A40-9FA9-4724C2884636}" dt="2019-05-23T05:43:41.544" v="183"/>
        <pc:sldMkLst>
          <pc:docMk/>
          <pc:sldMk cId="583513582" sldId="377"/>
        </pc:sldMkLst>
      </pc:sldChg>
      <pc:sldChg chg="modSp del">
        <pc:chgData name="Khattab, Sherif" userId="c83b1e15-36f3-4f46-aceb-05aac24c545e" providerId="ADAL" clId="{DE316A4D-089D-2A40-9FA9-4724C2884636}" dt="2019-05-23T05:43:32.974" v="182" actId="2696"/>
        <pc:sldMkLst>
          <pc:docMk/>
          <pc:sldMk cId="1942139729" sldId="377"/>
        </pc:sldMkLst>
        <pc:spChg chg="mod">
          <ac:chgData name="Khattab, Sherif" userId="c83b1e15-36f3-4f46-aceb-05aac24c545e" providerId="ADAL" clId="{DE316A4D-089D-2A40-9FA9-4724C2884636}" dt="2019-05-23T05:40:47.295" v="181" actId="20577"/>
          <ac:spMkLst>
            <pc:docMk/>
            <pc:sldMk cId="1942139729" sldId="377"/>
            <ac:spMk id="114694" creationId="{BBDAC104-BD98-9A47-A516-EE144AE2C4FF}"/>
          </ac:spMkLst>
        </pc:spChg>
      </pc:sldChg>
    </pc:docChg>
  </pc:docChgLst>
  <pc:docChgLst>
    <pc:chgData name="Khattab, Sherif" userId="c83b1e15-36f3-4f46-aceb-05aac24c545e" providerId="ADAL" clId="{996C8A99-657B-4A63-A3BB-9EA290D90D5B}"/>
    <pc:docChg chg="addSld delSld modSld">
      <pc:chgData name="Khattab, Sherif" userId="c83b1e15-36f3-4f46-aceb-05aac24c545e" providerId="ADAL" clId="{996C8A99-657B-4A63-A3BB-9EA290D90D5B}" dt="2021-04-06T22:42:59.320" v="142" actId="47"/>
      <pc:docMkLst>
        <pc:docMk/>
      </pc:docMkLst>
      <pc:sldChg chg="del">
        <pc:chgData name="Khattab, Sherif" userId="c83b1e15-36f3-4f46-aceb-05aac24c545e" providerId="ADAL" clId="{996C8A99-657B-4A63-A3BB-9EA290D90D5B}" dt="2021-04-06T22:42:59.320" v="142" actId="47"/>
        <pc:sldMkLst>
          <pc:docMk/>
          <pc:sldMk cId="3720210171" sldId="287"/>
        </pc:sldMkLst>
      </pc:sldChg>
      <pc:sldChg chg="del">
        <pc:chgData name="Khattab, Sherif" userId="c83b1e15-36f3-4f46-aceb-05aac24c545e" providerId="ADAL" clId="{996C8A99-657B-4A63-A3BB-9EA290D90D5B}" dt="2021-04-06T22:42:59.320" v="142" actId="47"/>
        <pc:sldMkLst>
          <pc:docMk/>
          <pc:sldMk cId="1585906518" sldId="288"/>
        </pc:sldMkLst>
      </pc:sldChg>
      <pc:sldChg chg="del">
        <pc:chgData name="Khattab, Sherif" userId="c83b1e15-36f3-4f46-aceb-05aac24c545e" providerId="ADAL" clId="{996C8A99-657B-4A63-A3BB-9EA290D90D5B}" dt="2021-04-06T22:42:59.320" v="142" actId="47"/>
        <pc:sldMkLst>
          <pc:docMk/>
          <pc:sldMk cId="4215950957" sldId="289"/>
        </pc:sldMkLst>
      </pc:sldChg>
      <pc:sldChg chg="del">
        <pc:chgData name="Khattab, Sherif" userId="c83b1e15-36f3-4f46-aceb-05aac24c545e" providerId="ADAL" clId="{996C8A99-657B-4A63-A3BB-9EA290D90D5B}" dt="2021-04-06T22:42:59.320" v="142" actId="47"/>
        <pc:sldMkLst>
          <pc:docMk/>
          <pc:sldMk cId="3124210265" sldId="290"/>
        </pc:sldMkLst>
      </pc:sldChg>
      <pc:sldChg chg="del">
        <pc:chgData name="Khattab, Sherif" userId="c83b1e15-36f3-4f46-aceb-05aac24c545e" providerId="ADAL" clId="{996C8A99-657B-4A63-A3BB-9EA290D90D5B}" dt="2021-04-06T22:42:59.320" v="142" actId="47"/>
        <pc:sldMkLst>
          <pc:docMk/>
          <pc:sldMk cId="2744154349" sldId="300"/>
        </pc:sldMkLst>
      </pc:sldChg>
      <pc:sldChg chg="addSp delSp modSp mod">
        <pc:chgData name="Khattab, Sherif" userId="c83b1e15-36f3-4f46-aceb-05aac24c545e" providerId="ADAL" clId="{996C8A99-657B-4A63-A3BB-9EA290D90D5B}" dt="2021-04-06T22:41:59.550" v="139" actId="1076"/>
        <pc:sldMkLst>
          <pc:docMk/>
          <pc:sldMk cId="2870137101" sldId="420"/>
        </pc:sldMkLst>
        <pc:picChg chg="add mod">
          <ac:chgData name="Khattab, Sherif" userId="c83b1e15-36f3-4f46-aceb-05aac24c545e" providerId="ADAL" clId="{996C8A99-657B-4A63-A3BB-9EA290D90D5B}" dt="2021-04-06T22:41:59.550" v="139" actId="1076"/>
          <ac:picMkLst>
            <pc:docMk/>
            <pc:sldMk cId="2870137101" sldId="420"/>
            <ac:picMk id="6" creationId="{EBCF0827-D7FA-408A-8F8E-09A0A5B80392}"/>
          </ac:picMkLst>
        </pc:picChg>
        <pc:picChg chg="mod">
          <ac:chgData name="Khattab, Sherif" userId="c83b1e15-36f3-4f46-aceb-05aac24c545e" providerId="ADAL" clId="{996C8A99-657B-4A63-A3BB-9EA290D90D5B}" dt="2021-04-06T22:41:36.394" v="132" actId="1076"/>
          <ac:picMkLst>
            <pc:docMk/>
            <pc:sldMk cId="2870137101" sldId="420"/>
            <ac:picMk id="26628" creationId="{94262326-28B5-CB48-8883-E78ABF194A22}"/>
          </ac:picMkLst>
        </pc:picChg>
        <pc:inkChg chg="add del">
          <ac:chgData name="Khattab, Sherif" userId="c83b1e15-36f3-4f46-aceb-05aac24c545e" providerId="ADAL" clId="{996C8A99-657B-4A63-A3BB-9EA290D90D5B}" dt="2021-04-06T22:41:39.219" v="134"/>
          <ac:inkMkLst>
            <pc:docMk/>
            <pc:sldMk cId="2870137101" sldId="420"/>
            <ac:inkMk id="2" creationId="{AFFEBBD1-078D-4913-898D-540AADC1D90E}"/>
          </ac:inkMkLst>
        </pc:inkChg>
      </pc:sldChg>
      <pc:sldChg chg="modSp">
        <pc:chgData name="Khattab, Sherif" userId="c83b1e15-36f3-4f46-aceb-05aac24c545e" providerId="ADAL" clId="{996C8A99-657B-4A63-A3BB-9EA290D90D5B}" dt="2021-04-06T22:42:34.006" v="141" actId="1076"/>
        <pc:sldMkLst>
          <pc:docMk/>
          <pc:sldMk cId="613526993" sldId="423"/>
        </pc:sldMkLst>
        <pc:picChg chg="mod">
          <ac:chgData name="Khattab, Sherif" userId="c83b1e15-36f3-4f46-aceb-05aac24c545e" providerId="ADAL" clId="{996C8A99-657B-4A63-A3BB-9EA290D90D5B}" dt="2021-04-06T22:42:34.006" v="141" actId="1076"/>
          <ac:picMkLst>
            <pc:docMk/>
            <pc:sldMk cId="613526993" sldId="423"/>
            <ac:picMk id="29700" creationId="{01ECE8E7-25C6-9C4D-96ED-CAFF13489FFB}"/>
          </ac:picMkLst>
        </pc:picChg>
      </pc:sldChg>
      <pc:sldChg chg="del">
        <pc:chgData name="Khattab, Sherif" userId="c83b1e15-36f3-4f46-aceb-05aac24c545e" providerId="ADAL" clId="{996C8A99-657B-4A63-A3BB-9EA290D90D5B}" dt="2021-04-06T22:42:59.320" v="142" actId="47"/>
        <pc:sldMkLst>
          <pc:docMk/>
          <pc:sldMk cId="544263778" sldId="424"/>
        </pc:sldMkLst>
      </pc:sldChg>
      <pc:sldChg chg="del">
        <pc:chgData name="Khattab, Sherif" userId="c83b1e15-36f3-4f46-aceb-05aac24c545e" providerId="ADAL" clId="{996C8A99-657B-4A63-A3BB-9EA290D90D5B}" dt="2021-04-06T22:42:59.320" v="142" actId="47"/>
        <pc:sldMkLst>
          <pc:docMk/>
          <pc:sldMk cId="1034715571" sldId="425"/>
        </pc:sldMkLst>
      </pc:sldChg>
      <pc:sldChg chg="del">
        <pc:chgData name="Khattab, Sherif" userId="c83b1e15-36f3-4f46-aceb-05aac24c545e" providerId="ADAL" clId="{996C8A99-657B-4A63-A3BB-9EA290D90D5B}" dt="2021-04-06T22:42:59.320" v="142" actId="47"/>
        <pc:sldMkLst>
          <pc:docMk/>
          <pc:sldMk cId="3532216384" sldId="426"/>
        </pc:sldMkLst>
      </pc:sldChg>
      <pc:sldChg chg="del">
        <pc:chgData name="Khattab, Sherif" userId="c83b1e15-36f3-4f46-aceb-05aac24c545e" providerId="ADAL" clId="{996C8A99-657B-4A63-A3BB-9EA290D90D5B}" dt="2021-04-06T22:42:59.320" v="142" actId="47"/>
        <pc:sldMkLst>
          <pc:docMk/>
          <pc:sldMk cId="1316130764" sldId="427"/>
        </pc:sldMkLst>
      </pc:sldChg>
      <pc:sldChg chg="del">
        <pc:chgData name="Khattab, Sherif" userId="c83b1e15-36f3-4f46-aceb-05aac24c545e" providerId="ADAL" clId="{996C8A99-657B-4A63-A3BB-9EA290D90D5B}" dt="2021-04-06T22:42:59.320" v="142" actId="47"/>
        <pc:sldMkLst>
          <pc:docMk/>
          <pc:sldMk cId="1077041622" sldId="428"/>
        </pc:sldMkLst>
      </pc:sldChg>
      <pc:sldChg chg="del">
        <pc:chgData name="Khattab, Sherif" userId="c83b1e15-36f3-4f46-aceb-05aac24c545e" providerId="ADAL" clId="{996C8A99-657B-4A63-A3BB-9EA290D90D5B}" dt="2021-04-06T22:42:59.320" v="142" actId="47"/>
        <pc:sldMkLst>
          <pc:docMk/>
          <pc:sldMk cId="2886175264" sldId="429"/>
        </pc:sldMkLst>
      </pc:sldChg>
      <pc:sldChg chg="del">
        <pc:chgData name="Khattab, Sherif" userId="c83b1e15-36f3-4f46-aceb-05aac24c545e" providerId="ADAL" clId="{996C8A99-657B-4A63-A3BB-9EA290D90D5B}" dt="2021-04-06T22:42:59.320" v="142" actId="47"/>
        <pc:sldMkLst>
          <pc:docMk/>
          <pc:sldMk cId="1039785599" sldId="430"/>
        </pc:sldMkLst>
      </pc:sldChg>
      <pc:sldChg chg="del">
        <pc:chgData name="Khattab, Sherif" userId="c83b1e15-36f3-4f46-aceb-05aac24c545e" providerId="ADAL" clId="{996C8A99-657B-4A63-A3BB-9EA290D90D5B}" dt="2021-04-06T22:42:59.320" v="142" actId="47"/>
        <pc:sldMkLst>
          <pc:docMk/>
          <pc:sldMk cId="3005745473" sldId="436"/>
        </pc:sldMkLst>
      </pc:sldChg>
      <pc:sldChg chg="modSp">
        <pc:chgData name="Khattab, Sherif" userId="c83b1e15-36f3-4f46-aceb-05aac24c545e" providerId="ADAL" clId="{996C8A99-657B-4A63-A3BB-9EA290D90D5B}" dt="2021-04-06T22:42:23.638" v="140" actId="1076"/>
        <pc:sldMkLst>
          <pc:docMk/>
          <pc:sldMk cId="3110092608" sldId="438"/>
        </pc:sldMkLst>
        <pc:picChg chg="mod">
          <ac:chgData name="Khattab, Sherif" userId="c83b1e15-36f3-4f46-aceb-05aac24c545e" providerId="ADAL" clId="{996C8A99-657B-4A63-A3BB-9EA290D90D5B}" dt="2021-04-06T22:42:23.638" v="140" actId="1076"/>
          <ac:picMkLst>
            <pc:docMk/>
            <pc:sldMk cId="3110092608" sldId="438"/>
            <ac:picMk id="47108" creationId="{D05CCF0A-4460-4545-99E0-2154ED871C56}"/>
          </ac:picMkLst>
        </pc:picChg>
      </pc:sldChg>
      <pc:sldChg chg="del">
        <pc:chgData name="Khattab, Sherif" userId="c83b1e15-36f3-4f46-aceb-05aac24c545e" providerId="ADAL" clId="{996C8A99-657B-4A63-A3BB-9EA290D90D5B}" dt="2021-04-06T22:42:59.320" v="142" actId="47"/>
        <pc:sldMkLst>
          <pc:docMk/>
          <pc:sldMk cId="1709473859" sldId="441"/>
        </pc:sldMkLst>
      </pc:sldChg>
      <pc:sldChg chg="del">
        <pc:chgData name="Khattab, Sherif" userId="c83b1e15-36f3-4f46-aceb-05aac24c545e" providerId="ADAL" clId="{996C8A99-657B-4A63-A3BB-9EA290D90D5B}" dt="2021-04-06T22:42:59.320" v="142" actId="47"/>
        <pc:sldMkLst>
          <pc:docMk/>
          <pc:sldMk cId="3678700985" sldId="549"/>
        </pc:sldMkLst>
      </pc:sldChg>
      <pc:sldChg chg="addSp modSp new mod">
        <pc:chgData name="Khattab, Sherif" userId="c83b1e15-36f3-4f46-aceb-05aac24c545e" providerId="ADAL" clId="{996C8A99-657B-4A63-A3BB-9EA290D90D5B}" dt="2021-04-06T22:38:12.600" v="14" actId="1076"/>
        <pc:sldMkLst>
          <pc:docMk/>
          <pc:sldMk cId="322863907" sldId="552"/>
        </pc:sldMkLst>
        <pc:spChg chg="mod">
          <ac:chgData name="Khattab, Sherif" userId="c83b1e15-36f3-4f46-aceb-05aac24c545e" providerId="ADAL" clId="{996C8A99-657B-4A63-A3BB-9EA290D90D5B}" dt="2021-04-06T22:38:06.321" v="11" actId="20577"/>
          <ac:spMkLst>
            <pc:docMk/>
            <pc:sldMk cId="322863907" sldId="552"/>
            <ac:spMk id="2" creationId="{F2B76A3F-6D34-4BF1-A239-2187A8DCAD04}"/>
          </ac:spMkLst>
        </pc:spChg>
        <pc:picChg chg="add mod">
          <ac:chgData name="Khattab, Sherif" userId="c83b1e15-36f3-4f46-aceb-05aac24c545e" providerId="ADAL" clId="{996C8A99-657B-4A63-A3BB-9EA290D90D5B}" dt="2021-04-06T22:38:12.600" v="14" actId="1076"/>
          <ac:picMkLst>
            <pc:docMk/>
            <pc:sldMk cId="322863907" sldId="552"/>
            <ac:picMk id="7" creationId="{6FF9F4C5-E0A2-48A0-9067-ACAD181EF75E}"/>
          </ac:picMkLst>
        </pc:picChg>
      </pc:sldChg>
      <pc:sldChg chg="addSp modSp new mod">
        <pc:chgData name="Khattab, Sherif" userId="c83b1e15-36f3-4f46-aceb-05aac24c545e" providerId="ADAL" clId="{996C8A99-657B-4A63-A3BB-9EA290D90D5B}" dt="2021-04-06T22:39:13.133" v="40" actId="14100"/>
        <pc:sldMkLst>
          <pc:docMk/>
          <pc:sldMk cId="3425462745" sldId="553"/>
        </pc:sldMkLst>
        <pc:spChg chg="mod">
          <ac:chgData name="Khattab, Sherif" userId="c83b1e15-36f3-4f46-aceb-05aac24c545e" providerId="ADAL" clId="{996C8A99-657B-4A63-A3BB-9EA290D90D5B}" dt="2021-04-06T22:39:03.716" v="36" actId="20577"/>
          <ac:spMkLst>
            <pc:docMk/>
            <pc:sldMk cId="3425462745" sldId="553"/>
            <ac:spMk id="2" creationId="{C8935355-B403-4918-BD9B-FED4E1A50681}"/>
          </ac:spMkLst>
        </pc:spChg>
        <pc:picChg chg="add mod">
          <ac:chgData name="Khattab, Sherif" userId="c83b1e15-36f3-4f46-aceb-05aac24c545e" providerId="ADAL" clId="{996C8A99-657B-4A63-A3BB-9EA290D90D5B}" dt="2021-04-06T22:39:13.133" v="40" actId="14100"/>
          <ac:picMkLst>
            <pc:docMk/>
            <pc:sldMk cId="3425462745" sldId="553"/>
            <ac:picMk id="7" creationId="{C7A3A45E-47CA-45A8-B80B-0A3A514CA0DB}"/>
          </ac:picMkLst>
        </pc:picChg>
      </pc:sldChg>
      <pc:sldChg chg="addSp modSp new mod">
        <pc:chgData name="Khattab, Sherif" userId="c83b1e15-36f3-4f46-aceb-05aac24c545e" providerId="ADAL" clId="{996C8A99-657B-4A63-A3BB-9EA290D90D5B}" dt="2021-04-06T22:40:22.856" v="90" actId="1076"/>
        <pc:sldMkLst>
          <pc:docMk/>
          <pc:sldMk cId="983398899" sldId="554"/>
        </pc:sldMkLst>
        <pc:spChg chg="mod">
          <ac:chgData name="Khattab, Sherif" userId="c83b1e15-36f3-4f46-aceb-05aac24c545e" providerId="ADAL" clId="{996C8A99-657B-4A63-A3BB-9EA290D90D5B}" dt="2021-04-06T22:40:16.048" v="86" actId="20577"/>
          <ac:spMkLst>
            <pc:docMk/>
            <pc:sldMk cId="983398899" sldId="554"/>
            <ac:spMk id="2" creationId="{A05BD7D0-6A15-423F-BCCD-8C612C9D938E}"/>
          </ac:spMkLst>
        </pc:spChg>
        <pc:picChg chg="add mod">
          <ac:chgData name="Khattab, Sherif" userId="c83b1e15-36f3-4f46-aceb-05aac24c545e" providerId="ADAL" clId="{996C8A99-657B-4A63-A3BB-9EA290D90D5B}" dt="2021-04-06T22:40:22.856" v="90" actId="1076"/>
          <ac:picMkLst>
            <pc:docMk/>
            <pc:sldMk cId="983398899" sldId="554"/>
            <ac:picMk id="7" creationId="{475F2D1F-E81D-435A-B330-318216C0AFB6}"/>
          </ac:picMkLst>
        </pc:picChg>
      </pc:sldChg>
      <pc:sldChg chg="addSp modSp new mod">
        <pc:chgData name="Khattab, Sherif" userId="c83b1e15-36f3-4f46-aceb-05aac24c545e" providerId="ADAL" clId="{996C8A99-657B-4A63-A3BB-9EA290D90D5B}" dt="2021-04-06T22:41:11.008" v="131" actId="1076"/>
        <pc:sldMkLst>
          <pc:docMk/>
          <pc:sldMk cId="3729000525" sldId="555"/>
        </pc:sldMkLst>
        <pc:spChg chg="mod">
          <ac:chgData name="Khattab, Sherif" userId="c83b1e15-36f3-4f46-aceb-05aac24c545e" providerId="ADAL" clId="{996C8A99-657B-4A63-A3BB-9EA290D90D5B}" dt="2021-04-06T22:40:55.579" v="128" actId="20577"/>
          <ac:spMkLst>
            <pc:docMk/>
            <pc:sldMk cId="3729000525" sldId="555"/>
            <ac:spMk id="2" creationId="{CB08F4D9-EAE4-4285-AFE5-71C9F1588CCB}"/>
          </ac:spMkLst>
        </pc:spChg>
        <pc:picChg chg="add mod">
          <ac:chgData name="Khattab, Sherif" userId="c83b1e15-36f3-4f46-aceb-05aac24c545e" providerId="ADAL" clId="{996C8A99-657B-4A63-A3BB-9EA290D90D5B}" dt="2021-04-06T22:41:11.008" v="131" actId="1076"/>
          <ac:picMkLst>
            <pc:docMk/>
            <pc:sldMk cId="3729000525" sldId="555"/>
            <ac:picMk id="7" creationId="{20EF07C9-19E8-42AA-9F73-7CCF13FC59E2}"/>
          </ac:picMkLst>
        </pc:picChg>
      </pc:sldChg>
    </pc:docChg>
  </pc:docChgLst>
  <pc:docChgLst>
    <pc:chgData name="Khattab, Sherif" userId="c83b1e15-36f3-4f46-aceb-05aac24c545e" providerId="ADAL" clId="{3BAA1DD4-E5ED-1742-9625-63FF07AF3918}"/>
    <pc:docChg chg="undo custSel addSld delSld modSld">
      <pc:chgData name="Khattab, Sherif" userId="c83b1e15-36f3-4f46-aceb-05aac24c545e" providerId="ADAL" clId="{3BAA1DD4-E5ED-1742-9625-63FF07AF3918}" dt="2021-03-30T14:15:09.538" v="724"/>
      <pc:docMkLst>
        <pc:docMk/>
      </pc:docMkLst>
      <pc:sldChg chg="del">
        <pc:chgData name="Khattab, Sherif" userId="c83b1e15-36f3-4f46-aceb-05aac24c545e" providerId="ADAL" clId="{3BAA1DD4-E5ED-1742-9625-63FF07AF3918}" dt="2021-03-30T13:31:10.846" v="240" actId="2696"/>
        <pc:sldMkLst>
          <pc:docMk/>
          <pc:sldMk cId="2045172050" sldId="286"/>
        </pc:sldMkLst>
      </pc:sldChg>
      <pc:sldChg chg="add">
        <pc:chgData name="Khattab, Sherif" userId="c83b1e15-36f3-4f46-aceb-05aac24c545e" providerId="ADAL" clId="{3BAA1DD4-E5ED-1742-9625-63FF07AF3918}" dt="2021-03-30T13:32:26.112" v="244"/>
        <pc:sldMkLst>
          <pc:docMk/>
          <pc:sldMk cId="3720210171" sldId="287"/>
        </pc:sldMkLst>
      </pc:sldChg>
      <pc:sldChg chg="add">
        <pc:chgData name="Khattab, Sherif" userId="c83b1e15-36f3-4f46-aceb-05aac24c545e" providerId="ADAL" clId="{3BAA1DD4-E5ED-1742-9625-63FF07AF3918}" dt="2021-03-30T13:32:26.112" v="244"/>
        <pc:sldMkLst>
          <pc:docMk/>
          <pc:sldMk cId="1585906518" sldId="288"/>
        </pc:sldMkLst>
      </pc:sldChg>
      <pc:sldChg chg="add">
        <pc:chgData name="Khattab, Sherif" userId="c83b1e15-36f3-4f46-aceb-05aac24c545e" providerId="ADAL" clId="{3BAA1DD4-E5ED-1742-9625-63FF07AF3918}" dt="2021-03-30T13:32:26.112" v="244"/>
        <pc:sldMkLst>
          <pc:docMk/>
          <pc:sldMk cId="4215950957" sldId="289"/>
        </pc:sldMkLst>
      </pc:sldChg>
      <pc:sldChg chg="add">
        <pc:chgData name="Khattab, Sherif" userId="c83b1e15-36f3-4f46-aceb-05aac24c545e" providerId="ADAL" clId="{3BAA1DD4-E5ED-1742-9625-63FF07AF3918}" dt="2021-03-30T13:32:26.112" v="244"/>
        <pc:sldMkLst>
          <pc:docMk/>
          <pc:sldMk cId="3124210265" sldId="290"/>
        </pc:sldMkLst>
      </pc:sldChg>
      <pc:sldChg chg="del">
        <pc:chgData name="Khattab, Sherif" userId="c83b1e15-36f3-4f46-aceb-05aac24c545e" providerId="ADAL" clId="{3BAA1DD4-E5ED-1742-9625-63FF07AF3918}" dt="2021-03-30T13:31:10.846" v="240" actId="2696"/>
        <pc:sldMkLst>
          <pc:docMk/>
          <pc:sldMk cId="1110710663" sldId="292"/>
        </pc:sldMkLst>
      </pc:sldChg>
      <pc:sldChg chg="del">
        <pc:chgData name="Khattab, Sherif" userId="c83b1e15-36f3-4f46-aceb-05aac24c545e" providerId="ADAL" clId="{3BAA1DD4-E5ED-1742-9625-63FF07AF3918}" dt="2021-03-30T13:31:10.846" v="240" actId="2696"/>
        <pc:sldMkLst>
          <pc:docMk/>
          <pc:sldMk cId="1290418159" sldId="293"/>
        </pc:sldMkLst>
      </pc:sldChg>
      <pc:sldChg chg="add">
        <pc:chgData name="Khattab, Sherif" userId="c83b1e15-36f3-4f46-aceb-05aac24c545e" providerId="ADAL" clId="{3BAA1DD4-E5ED-1742-9625-63FF07AF3918}" dt="2021-03-30T13:32:26.112" v="244"/>
        <pc:sldMkLst>
          <pc:docMk/>
          <pc:sldMk cId="2744154349" sldId="300"/>
        </pc:sldMkLst>
      </pc:sldChg>
      <pc:sldChg chg="del">
        <pc:chgData name="Khattab, Sherif" userId="c83b1e15-36f3-4f46-aceb-05aac24c545e" providerId="ADAL" clId="{3BAA1DD4-E5ED-1742-9625-63FF07AF3918}" dt="2021-03-30T13:31:10.846" v="240" actId="2696"/>
        <pc:sldMkLst>
          <pc:docMk/>
          <pc:sldMk cId="2219484641" sldId="309"/>
        </pc:sldMkLst>
      </pc:sldChg>
      <pc:sldChg chg="del">
        <pc:chgData name="Khattab, Sherif" userId="c83b1e15-36f3-4f46-aceb-05aac24c545e" providerId="ADAL" clId="{3BAA1DD4-E5ED-1742-9625-63FF07AF3918}" dt="2021-03-30T13:31:10.846" v="240" actId="2696"/>
        <pc:sldMkLst>
          <pc:docMk/>
          <pc:sldMk cId="3594502056" sldId="310"/>
        </pc:sldMkLst>
      </pc:sldChg>
      <pc:sldChg chg="del">
        <pc:chgData name="Khattab, Sherif" userId="c83b1e15-36f3-4f46-aceb-05aac24c545e" providerId="ADAL" clId="{3BAA1DD4-E5ED-1742-9625-63FF07AF3918}" dt="2021-03-30T13:31:10.846" v="240" actId="2696"/>
        <pc:sldMkLst>
          <pc:docMk/>
          <pc:sldMk cId="2154839364" sldId="311"/>
        </pc:sldMkLst>
      </pc:sldChg>
      <pc:sldChg chg="del">
        <pc:chgData name="Khattab, Sherif" userId="c83b1e15-36f3-4f46-aceb-05aac24c545e" providerId="ADAL" clId="{3BAA1DD4-E5ED-1742-9625-63FF07AF3918}" dt="2021-03-30T13:31:10.846" v="240" actId="2696"/>
        <pc:sldMkLst>
          <pc:docMk/>
          <pc:sldMk cId="957401858" sldId="312"/>
        </pc:sldMkLst>
      </pc:sldChg>
      <pc:sldChg chg="del">
        <pc:chgData name="Khattab, Sherif" userId="c83b1e15-36f3-4f46-aceb-05aac24c545e" providerId="ADAL" clId="{3BAA1DD4-E5ED-1742-9625-63FF07AF3918}" dt="2021-03-30T13:31:10.846" v="240" actId="2696"/>
        <pc:sldMkLst>
          <pc:docMk/>
          <pc:sldMk cId="184422094" sldId="313"/>
        </pc:sldMkLst>
      </pc:sldChg>
      <pc:sldChg chg="del">
        <pc:chgData name="Khattab, Sherif" userId="c83b1e15-36f3-4f46-aceb-05aac24c545e" providerId="ADAL" clId="{3BAA1DD4-E5ED-1742-9625-63FF07AF3918}" dt="2021-03-30T13:31:10.846" v="240" actId="2696"/>
        <pc:sldMkLst>
          <pc:docMk/>
          <pc:sldMk cId="3100091038" sldId="314"/>
        </pc:sldMkLst>
      </pc:sldChg>
      <pc:sldChg chg="del">
        <pc:chgData name="Khattab, Sherif" userId="c83b1e15-36f3-4f46-aceb-05aac24c545e" providerId="ADAL" clId="{3BAA1DD4-E5ED-1742-9625-63FF07AF3918}" dt="2021-03-30T13:31:17.171" v="241" actId="2696"/>
        <pc:sldMkLst>
          <pc:docMk/>
          <pc:sldMk cId="3580558072" sldId="316"/>
        </pc:sldMkLst>
      </pc:sldChg>
      <pc:sldChg chg="del">
        <pc:chgData name="Khattab, Sherif" userId="c83b1e15-36f3-4f46-aceb-05aac24c545e" providerId="ADAL" clId="{3BAA1DD4-E5ED-1742-9625-63FF07AF3918}" dt="2021-03-30T13:31:18.829" v="242" actId="2696"/>
        <pc:sldMkLst>
          <pc:docMk/>
          <pc:sldMk cId="1900690377" sldId="317"/>
        </pc:sldMkLst>
      </pc:sldChg>
      <pc:sldChg chg="del">
        <pc:chgData name="Khattab, Sherif" userId="c83b1e15-36f3-4f46-aceb-05aac24c545e" providerId="ADAL" clId="{3BAA1DD4-E5ED-1742-9625-63FF07AF3918}" dt="2021-03-30T13:31:21.376" v="243" actId="2696"/>
        <pc:sldMkLst>
          <pc:docMk/>
          <pc:sldMk cId="852238868" sldId="319"/>
        </pc:sldMkLst>
      </pc:sldChg>
      <pc:sldChg chg="add">
        <pc:chgData name="Khattab, Sherif" userId="c83b1e15-36f3-4f46-aceb-05aac24c545e" providerId="ADAL" clId="{3BAA1DD4-E5ED-1742-9625-63FF07AF3918}" dt="2021-03-30T13:32:26.112" v="244"/>
        <pc:sldMkLst>
          <pc:docMk/>
          <pc:sldMk cId="3254031112" sldId="418"/>
        </pc:sldMkLst>
      </pc:sldChg>
      <pc:sldChg chg="add">
        <pc:chgData name="Khattab, Sherif" userId="c83b1e15-36f3-4f46-aceb-05aac24c545e" providerId="ADAL" clId="{3BAA1DD4-E5ED-1742-9625-63FF07AF3918}" dt="2021-03-30T13:32:26.112" v="244"/>
        <pc:sldMkLst>
          <pc:docMk/>
          <pc:sldMk cId="2870137101" sldId="420"/>
        </pc:sldMkLst>
      </pc:sldChg>
      <pc:sldChg chg="add">
        <pc:chgData name="Khattab, Sherif" userId="c83b1e15-36f3-4f46-aceb-05aac24c545e" providerId="ADAL" clId="{3BAA1DD4-E5ED-1742-9625-63FF07AF3918}" dt="2021-03-30T13:32:26.112" v="244"/>
        <pc:sldMkLst>
          <pc:docMk/>
          <pc:sldMk cId="1670312813" sldId="421"/>
        </pc:sldMkLst>
      </pc:sldChg>
      <pc:sldChg chg="add">
        <pc:chgData name="Khattab, Sherif" userId="c83b1e15-36f3-4f46-aceb-05aac24c545e" providerId="ADAL" clId="{3BAA1DD4-E5ED-1742-9625-63FF07AF3918}" dt="2021-03-30T13:32:26.112" v="244"/>
        <pc:sldMkLst>
          <pc:docMk/>
          <pc:sldMk cId="1428579007" sldId="422"/>
        </pc:sldMkLst>
      </pc:sldChg>
      <pc:sldChg chg="add">
        <pc:chgData name="Khattab, Sherif" userId="c83b1e15-36f3-4f46-aceb-05aac24c545e" providerId="ADAL" clId="{3BAA1DD4-E5ED-1742-9625-63FF07AF3918}" dt="2021-03-30T13:32:26.112" v="244"/>
        <pc:sldMkLst>
          <pc:docMk/>
          <pc:sldMk cId="613526993" sldId="423"/>
        </pc:sldMkLst>
      </pc:sldChg>
      <pc:sldChg chg="add">
        <pc:chgData name="Khattab, Sherif" userId="c83b1e15-36f3-4f46-aceb-05aac24c545e" providerId="ADAL" clId="{3BAA1DD4-E5ED-1742-9625-63FF07AF3918}" dt="2021-03-30T13:32:26.112" v="244"/>
        <pc:sldMkLst>
          <pc:docMk/>
          <pc:sldMk cId="544263778" sldId="424"/>
        </pc:sldMkLst>
      </pc:sldChg>
      <pc:sldChg chg="add">
        <pc:chgData name="Khattab, Sherif" userId="c83b1e15-36f3-4f46-aceb-05aac24c545e" providerId="ADAL" clId="{3BAA1DD4-E5ED-1742-9625-63FF07AF3918}" dt="2021-03-30T13:32:26.112" v="244"/>
        <pc:sldMkLst>
          <pc:docMk/>
          <pc:sldMk cId="1034715571" sldId="425"/>
        </pc:sldMkLst>
      </pc:sldChg>
      <pc:sldChg chg="add">
        <pc:chgData name="Khattab, Sherif" userId="c83b1e15-36f3-4f46-aceb-05aac24c545e" providerId="ADAL" clId="{3BAA1DD4-E5ED-1742-9625-63FF07AF3918}" dt="2021-03-30T13:32:26.112" v="244"/>
        <pc:sldMkLst>
          <pc:docMk/>
          <pc:sldMk cId="3532216384" sldId="426"/>
        </pc:sldMkLst>
      </pc:sldChg>
      <pc:sldChg chg="add">
        <pc:chgData name="Khattab, Sherif" userId="c83b1e15-36f3-4f46-aceb-05aac24c545e" providerId="ADAL" clId="{3BAA1DD4-E5ED-1742-9625-63FF07AF3918}" dt="2021-03-30T13:32:26.112" v="244"/>
        <pc:sldMkLst>
          <pc:docMk/>
          <pc:sldMk cId="1316130764" sldId="427"/>
        </pc:sldMkLst>
      </pc:sldChg>
      <pc:sldChg chg="add">
        <pc:chgData name="Khattab, Sherif" userId="c83b1e15-36f3-4f46-aceb-05aac24c545e" providerId="ADAL" clId="{3BAA1DD4-E5ED-1742-9625-63FF07AF3918}" dt="2021-03-30T13:32:26.112" v="244"/>
        <pc:sldMkLst>
          <pc:docMk/>
          <pc:sldMk cId="1077041622" sldId="428"/>
        </pc:sldMkLst>
      </pc:sldChg>
      <pc:sldChg chg="add">
        <pc:chgData name="Khattab, Sherif" userId="c83b1e15-36f3-4f46-aceb-05aac24c545e" providerId="ADAL" clId="{3BAA1DD4-E5ED-1742-9625-63FF07AF3918}" dt="2021-03-30T13:32:26.112" v="244"/>
        <pc:sldMkLst>
          <pc:docMk/>
          <pc:sldMk cId="2886175264" sldId="429"/>
        </pc:sldMkLst>
      </pc:sldChg>
      <pc:sldChg chg="add">
        <pc:chgData name="Khattab, Sherif" userId="c83b1e15-36f3-4f46-aceb-05aac24c545e" providerId="ADAL" clId="{3BAA1DD4-E5ED-1742-9625-63FF07AF3918}" dt="2021-03-30T13:32:26.112" v="244"/>
        <pc:sldMkLst>
          <pc:docMk/>
          <pc:sldMk cId="1039785599" sldId="430"/>
        </pc:sldMkLst>
      </pc:sldChg>
      <pc:sldChg chg="add">
        <pc:chgData name="Khattab, Sherif" userId="c83b1e15-36f3-4f46-aceb-05aac24c545e" providerId="ADAL" clId="{3BAA1DD4-E5ED-1742-9625-63FF07AF3918}" dt="2021-03-30T13:32:26.112" v="244"/>
        <pc:sldMkLst>
          <pc:docMk/>
          <pc:sldMk cId="3431660730" sldId="433"/>
        </pc:sldMkLst>
      </pc:sldChg>
      <pc:sldChg chg="add">
        <pc:chgData name="Khattab, Sherif" userId="c83b1e15-36f3-4f46-aceb-05aac24c545e" providerId="ADAL" clId="{3BAA1DD4-E5ED-1742-9625-63FF07AF3918}" dt="2021-03-30T13:32:26.112" v="244"/>
        <pc:sldMkLst>
          <pc:docMk/>
          <pc:sldMk cId="417002093" sldId="434"/>
        </pc:sldMkLst>
      </pc:sldChg>
      <pc:sldChg chg="add">
        <pc:chgData name="Khattab, Sherif" userId="c83b1e15-36f3-4f46-aceb-05aac24c545e" providerId="ADAL" clId="{3BAA1DD4-E5ED-1742-9625-63FF07AF3918}" dt="2021-03-30T13:32:26.112" v="244"/>
        <pc:sldMkLst>
          <pc:docMk/>
          <pc:sldMk cId="315914909" sldId="435"/>
        </pc:sldMkLst>
      </pc:sldChg>
      <pc:sldChg chg="add">
        <pc:chgData name="Khattab, Sherif" userId="c83b1e15-36f3-4f46-aceb-05aac24c545e" providerId="ADAL" clId="{3BAA1DD4-E5ED-1742-9625-63FF07AF3918}" dt="2021-03-30T13:32:26.112" v="244"/>
        <pc:sldMkLst>
          <pc:docMk/>
          <pc:sldMk cId="3005745473" sldId="436"/>
        </pc:sldMkLst>
      </pc:sldChg>
      <pc:sldChg chg="add">
        <pc:chgData name="Khattab, Sherif" userId="c83b1e15-36f3-4f46-aceb-05aac24c545e" providerId="ADAL" clId="{3BAA1DD4-E5ED-1742-9625-63FF07AF3918}" dt="2021-03-30T13:32:26.112" v="244"/>
        <pc:sldMkLst>
          <pc:docMk/>
          <pc:sldMk cId="2382635928" sldId="437"/>
        </pc:sldMkLst>
      </pc:sldChg>
      <pc:sldChg chg="add">
        <pc:chgData name="Khattab, Sherif" userId="c83b1e15-36f3-4f46-aceb-05aac24c545e" providerId="ADAL" clId="{3BAA1DD4-E5ED-1742-9625-63FF07AF3918}" dt="2021-03-30T13:32:26.112" v="244"/>
        <pc:sldMkLst>
          <pc:docMk/>
          <pc:sldMk cId="3110092608" sldId="438"/>
        </pc:sldMkLst>
      </pc:sldChg>
      <pc:sldChg chg="del">
        <pc:chgData name="Khattab, Sherif" userId="c83b1e15-36f3-4f46-aceb-05aac24c545e" providerId="ADAL" clId="{3BAA1DD4-E5ED-1742-9625-63FF07AF3918}" dt="2021-03-30T13:33:05.879" v="245" actId="2696"/>
        <pc:sldMkLst>
          <pc:docMk/>
          <pc:sldMk cId="271414599" sldId="439"/>
        </pc:sldMkLst>
      </pc:sldChg>
      <pc:sldChg chg="add setBg">
        <pc:chgData name="Khattab, Sherif" userId="c83b1e15-36f3-4f46-aceb-05aac24c545e" providerId="ADAL" clId="{3BAA1DD4-E5ED-1742-9625-63FF07AF3918}" dt="2021-03-30T13:32:26.112" v="244"/>
        <pc:sldMkLst>
          <pc:docMk/>
          <pc:sldMk cId="678617935" sldId="440"/>
        </pc:sldMkLst>
      </pc:sldChg>
      <pc:sldChg chg="add">
        <pc:chgData name="Khattab, Sherif" userId="c83b1e15-36f3-4f46-aceb-05aac24c545e" providerId="ADAL" clId="{3BAA1DD4-E5ED-1742-9625-63FF07AF3918}" dt="2021-03-30T13:32:26.112" v="244"/>
        <pc:sldMkLst>
          <pc:docMk/>
          <pc:sldMk cId="1709473859" sldId="441"/>
        </pc:sldMkLst>
      </pc:sldChg>
      <pc:sldChg chg="modSp">
        <pc:chgData name="Khattab, Sherif" userId="c83b1e15-36f3-4f46-aceb-05aac24c545e" providerId="ADAL" clId="{3BAA1DD4-E5ED-1742-9625-63FF07AF3918}" dt="2021-03-30T13:28:31.692" v="6" actId="20577"/>
        <pc:sldMkLst>
          <pc:docMk/>
          <pc:sldMk cId="702367729" sldId="496"/>
        </pc:sldMkLst>
        <pc:spChg chg="mod">
          <ac:chgData name="Khattab, Sherif" userId="c83b1e15-36f3-4f46-aceb-05aac24c545e" providerId="ADAL" clId="{3BAA1DD4-E5ED-1742-9625-63FF07AF3918}" dt="2021-03-30T13:28:31.692" v="6" actId="20577"/>
          <ac:spMkLst>
            <pc:docMk/>
            <pc:sldMk cId="702367729" sldId="496"/>
            <ac:spMk id="3" creationId="{2466C52D-9A48-4683-BE7F-268D8DB7FAAD}"/>
          </ac:spMkLst>
        </pc:spChg>
      </pc:sldChg>
      <pc:sldChg chg="modSp mod modAnim">
        <pc:chgData name="Khattab, Sherif" userId="c83b1e15-36f3-4f46-aceb-05aac24c545e" providerId="ADAL" clId="{3BAA1DD4-E5ED-1742-9625-63FF07AF3918}" dt="2021-03-30T14:14:42.866" v="717"/>
        <pc:sldMkLst>
          <pc:docMk/>
          <pc:sldMk cId="4202616107" sldId="500"/>
        </pc:sldMkLst>
        <pc:spChg chg="mod">
          <ac:chgData name="Khattab, Sherif" userId="c83b1e15-36f3-4f46-aceb-05aac24c545e" providerId="ADAL" clId="{3BAA1DD4-E5ED-1742-9625-63FF07AF3918}" dt="2021-03-30T13:53:04.131" v="686" actId="6549"/>
          <ac:spMkLst>
            <pc:docMk/>
            <pc:sldMk cId="4202616107" sldId="500"/>
            <ac:spMk id="3" creationId="{443F42C8-5750-0341-86AA-B64ED9D37EB6}"/>
          </ac:spMkLst>
        </pc:spChg>
      </pc:sldChg>
      <pc:sldChg chg="modSp mod">
        <pc:chgData name="Khattab, Sherif" userId="c83b1e15-36f3-4f46-aceb-05aac24c545e" providerId="ADAL" clId="{3BAA1DD4-E5ED-1742-9625-63FF07AF3918}" dt="2021-03-30T13:30:54.527" v="239" actId="20577"/>
        <pc:sldMkLst>
          <pc:docMk/>
          <pc:sldMk cId="2116864396" sldId="505"/>
        </pc:sldMkLst>
        <pc:spChg chg="mod">
          <ac:chgData name="Khattab, Sherif" userId="c83b1e15-36f3-4f46-aceb-05aac24c545e" providerId="ADAL" clId="{3BAA1DD4-E5ED-1742-9625-63FF07AF3918}" dt="2021-03-30T13:30:54.527" v="239" actId="20577"/>
          <ac:spMkLst>
            <pc:docMk/>
            <pc:sldMk cId="2116864396" sldId="505"/>
            <ac:spMk id="3" creationId="{9FDE3B14-90B9-4B5A-83C7-6E633E32EA28}"/>
          </ac:spMkLst>
        </pc:spChg>
      </pc:sldChg>
      <pc:sldChg chg="modSp mod">
        <pc:chgData name="Khattab, Sherif" userId="c83b1e15-36f3-4f46-aceb-05aac24c545e" providerId="ADAL" clId="{3BAA1DD4-E5ED-1742-9625-63FF07AF3918}" dt="2021-03-30T13:30:36.637" v="205" actId="20577"/>
        <pc:sldMkLst>
          <pc:docMk/>
          <pc:sldMk cId="3652489610" sldId="506"/>
        </pc:sldMkLst>
        <pc:spChg chg="mod">
          <ac:chgData name="Khattab, Sherif" userId="c83b1e15-36f3-4f46-aceb-05aac24c545e" providerId="ADAL" clId="{3BAA1DD4-E5ED-1742-9625-63FF07AF3918}" dt="2021-03-30T13:30:36.637" v="205" actId="20577"/>
          <ac:spMkLst>
            <pc:docMk/>
            <pc:sldMk cId="3652489610" sldId="506"/>
            <ac:spMk id="3" creationId="{9FDE3B14-90B9-4B5A-83C7-6E633E32EA28}"/>
          </ac:spMkLst>
        </pc:spChg>
      </pc:sldChg>
      <pc:sldChg chg="modSp mod modAnim">
        <pc:chgData name="Khattab, Sherif" userId="c83b1e15-36f3-4f46-aceb-05aac24c545e" providerId="ADAL" clId="{3BAA1DD4-E5ED-1742-9625-63FF07AF3918}" dt="2021-03-30T14:14:57.401" v="722"/>
        <pc:sldMkLst>
          <pc:docMk/>
          <pc:sldMk cId="3106578269" sldId="548"/>
        </pc:sldMkLst>
        <pc:spChg chg="mod">
          <ac:chgData name="Khattab, Sherif" userId="c83b1e15-36f3-4f46-aceb-05aac24c545e" providerId="ADAL" clId="{3BAA1DD4-E5ED-1742-9625-63FF07AF3918}" dt="2021-03-30T14:14:46.626" v="718" actId="20577"/>
          <ac:spMkLst>
            <pc:docMk/>
            <pc:sldMk cId="3106578269" sldId="548"/>
            <ac:spMk id="3" creationId="{8A6E32F3-197B-3B45-8FE6-0B7FD2891934}"/>
          </ac:spMkLst>
        </pc:spChg>
      </pc:sldChg>
      <pc:sldChg chg="del">
        <pc:chgData name="Khattab, Sherif" userId="c83b1e15-36f3-4f46-aceb-05aac24c545e" providerId="ADAL" clId="{3BAA1DD4-E5ED-1742-9625-63FF07AF3918}" dt="2021-03-30T13:28:48.068" v="7" actId="2696"/>
        <pc:sldMkLst>
          <pc:docMk/>
          <pc:sldMk cId="41509261" sldId="549"/>
        </pc:sldMkLst>
      </pc:sldChg>
      <pc:sldChg chg="add">
        <pc:chgData name="Khattab, Sherif" userId="c83b1e15-36f3-4f46-aceb-05aac24c545e" providerId="ADAL" clId="{3BAA1DD4-E5ED-1742-9625-63FF07AF3918}" dt="2021-03-30T13:32:26.112" v="244"/>
        <pc:sldMkLst>
          <pc:docMk/>
          <pc:sldMk cId="3678700985" sldId="549"/>
        </pc:sldMkLst>
      </pc:sldChg>
      <pc:sldChg chg="modSp new mod modAnim">
        <pc:chgData name="Khattab, Sherif" userId="c83b1e15-36f3-4f46-aceb-05aac24c545e" providerId="ADAL" clId="{3BAA1DD4-E5ED-1742-9625-63FF07AF3918}" dt="2021-03-30T14:15:09.538" v="724"/>
        <pc:sldMkLst>
          <pc:docMk/>
          <pc:sldMk cId="1744575395" sldId="550"/>
        </pc:sldMkLst>
        <pc:spChg chg="mod">
          <ac:chgData name="Khattab, Sherif" userId="c83b1e15-36f3-4f46-aceb-05aac24c545e" providerId="ADAL" clId="{3BAA1DD4-E5ED-1742-9625-63FF07AF3918}" dt="2021-03-30T13:53:43.408" v="713" actId="27636"/>
          <ac:spMkLst>
            <pc:docMk/>
            <pc:sldMk cId="1744575395" sldId="550"/>
            <ac:spMk id="3" creationId="{41978D07-6FF5-B341-B210-408EE01DBC4C}"/>
          </ac:spMkLst>
        </pc:spChg>
      </pc:sldChg>
      <pc:sldChg chg="del">
        <pc:chgData name="Khattab, Sherif" userId="c83b1e15-36f3-4f46-aceb-05aac24c545e" providerId="ADAL" clId="{3BAA1DD4-E5ED-1742-9625-63FF07AF3918}" dt="2021-03-30T13:28:48.068" v="7" actId="2696"/>
        <pc:sldMkLst>
          <pc:docMk/>
          <pc:sldMk cId="4136437328" sldId="550"/>
        </pc:sldMkLst>
      </pc:sldChg>
      <pc:sldChg chg="del">
        <pc:chgData name="Khattab, Sherif" userId="c83b1e15-36f3-4f46-aceb-05aac24c545e" providerId="ADAL" clId="{3BAA1DD4-E5ED-1742-9625-63FF07AF3918}" dt="2021-03-30T13:28:49.876" v="8" actId="2696"/>
        <pc:sldMkLst>
          <pc:docMk/>
          <pc:sldMk cId="1677266450" sldId="551"/>
        </pc:sldMkLst>
      </pc:sldChg>
      <pc:sldChg chg="del">
        <pc:chgData name="Khattab, Sherif" userId="c83b1e15-36f3-4f46-aceb-05aac24c545e" providerId="ADAL" clId="{3BAA1DD4-E5ED-1742-9625-63FF07AF3918}" dt="2021-03-30T13:28:50.426" v="9" actId="2696"/>
        <pc:sldMkLst>
          <pc:docMk/>
          <pc:sldMk cId="2358415282" sldId="552"/>
        </pc:sldMkLst>
      </pc:sldChg>
      <pc:sldChg chg="del">
        <pc:chgData name="Khattab, Sherif" userId="c83b1e15-36f3-4f46-aceb-05aac24c545e" providerId="ADAL" clId="{3BAA1DD4-E5ED-1742-9625-63FF07AF3918}" dt="2021-03-30T13:28:50.948" v="10" actId="2696"/>
        <pc:sldMkLst>
          <pc:docMk/>
          <pc:sldMk cId="2824507597" sldId="553"/>
        </pc:sldMkLst>
      </pc:sldChg>
      <pc:sldChg chg="del">
        <pc:chgData name="Khattab, Sherif" userId="c83b1e15-36f3-4f46-aceb-05aac24c545e" providerId="ADAL" clId="{3BAA1DD4-E5ED-1742-9625-63FF07AF3918}" dt="2021-03-30T13:28:51.381" v="11" actId="2696"/>
        <pc:sldMkLst>
          <pc:docMk/>
          <pc:sldMk cId="2802158369" sldId="554"/>
        </pc:sldMkLst>
      </pc:sldChg>
      <pc:sldChg chg="del">
        <pc:chgData name="Khattab, Sherif" userId="c83b1e15-36f3-4f46-aceb-05aac24c545e" providerId="ADAL" clId="{3BAA1DD4-E5ED-1742-9625-63FF07AF3918}" dt="2021-03-30T13:28:51.724" v="12" actId="2696"/>
        <pc:sldMkLst>
          <pc:docMk/>
          <pc:sldMk cId="1642479177" sldId="555"/>
        </pc:sldMkLst>
      </pc:sldChg>
      <pc:sldChg chg="del">
        <pc:chgData name="Khattab, Sherif" userId="c83b1e15-36f3-4f46-aceb-05aac24c545e" providerId="ADAL" clId="{3BAA1DD4-E5ED-1742-9625-63FF07AF3918}" dt="2021-03-30T13:31:10.846" v="240" actId="2696"/>
        <pc:sldMkLst>
          <pc:docMk/>
          <pc:sldMk cId="298043200" sldId="556"/>
        </pc:sldMkLst>
      </pc:sldChg>
      <pc:sldChg chg="del">
        <pc:chgData name="Khattab, Sherif" userId="c83b1e15-36f3-4f46-aceb-05aac24c545e" providerId="ADAL" clId="{3BAA1DD4-E5ED-1742-9625-63FF07AF3918}" dt="2021-03-30T13:31:10.846" v="240" actId="2696"/>
        <pc:sldMkLst>
          <pc:docMk/>
          <pc:sldMk cId="3356128445" sldId="557"/>
        </pc:sldMkLst>
      </pc:sldChg>
    </pc:docChg>
  </pc:docChgLst>
  <pc:docChgLst>
    <pc:chgData name="Sherif Khattab" userId="c83b1e15-36f3-4f46-aceb-05aac24c545e" providerId="ADAL" clId="{D465E260-6117-46B9-9CBF-61B4A5F5C85F}"/>
    <pc:docChg chg="custSel addSld delSld modSld">
      <pc:chgData name="Sherif Khattab" userId="c83b1e15-36f3-4f46-aceb-05aac24c545e" providerId="ADAL" clId="{D465E260-6117-46B9-9CBF-61B4A5F5C85F}" dt="2021-03-25T22:33:53.082" v="446" actId="1076"/>
      <pc:docMkLst>
        <pc:docMk/>
      </pc:docMkLst>
      <pc:sldChg chg="del">
        <pc:chgData name="Sherif Khattab" userId="c83b1e15-36f3-4f46-aceb-05aac24c545e" providerId="ADAL" clId="{D465E260-6117-46B9-9CBF-61B4A5F5C85F}" dt="2021-03-25T13:53:28.880" v="13" actId="47"/>
        <pc:sldMkLst>
          <pc:docMk/>
          <pc:sldMk cId="1395211604" sldId="284"/>
        </pc:sldMkLst>
      </pc:sldChg>
      <pc:sldChg chg="del">
        <pc:chgData name="Sherif Khattab" userId="c83b1e15-36f3-4f46-aceb-05aac24c545e" providerId="ADAL" clId="{D465E260-6117-46B9-9CBF-61B4A5F5C85F}" dt="2021-03-25T13:53:28.880" v="13" actId="47"/>
        <pc:sldMkLst>
          <pc:docMk/>
          <pc:sldMk cId="1124028409" sldId="285"/>
        </pc:sldMkLst>
      </pc:sldChg>
      <pc:sldChg chg="del">
        <pc:chgData name="Sherif Khattab" userId="c83b1e15-36f3-4f46-aceb-05aac24c545e" providerId="ADAL" clId="{D465E260-6117-46B9-9CBF-61B4A5F5C85F}" dt="2021-03-25T13:53:28.880" v="13" actId="47"/>
        <pc:sldMkLst>
          <pc:docMk/>
          <pc:sldMk cId="1601442099" sldId="287"/>
        </pc:sldMkLst>
      </pc:sldChg>
      <pc:sldChg chg="add del">
        <pc:chgData name="Sherif Khattab" userId="c83b1e15-36f3-4f46-aceb-05aac24c545e" providerId="ADAL" clId="{D465E260-6117-46B9-9CBF-61B4A5F5C85F}" dt="2021-03-25T14:12:19.281" v="255" actId="47"/>
        <pc:sldMkLst>
          <pc:docMk/>
          <pc:sldMk cId="3720210171" sldId="287"/>
        </pc:sldMkLst>
      </pc:sldChg>
      <pc:sldChg chg="add del">
        <pc:chgData name="Sherif Khattab" userId="c83b1e15-36f3-4f46-aceb-05aac24c545e" providerId="ADAL" clId="{D465E260-6117-46B9-9CBF-61B4A5F5C85F}" dt="2021-03-25T14:12:19.281" v="255" actId="47"/>
        <pc:sldMkLst>
          <pc:docMk/>
          <pc:sldMk cId="1585906518" sldId="288"/>
        </pc:sldMkLst>
      </pc:sldChg>
      <pc:sldChg chg="del">
        <pc:chgData name="Sherif Khattab" userId="c83b1e15-36f3-4f46-aceb-05aac24c545e" providerId="ADAL" clId="{D465E260-6117-46B9-9CBF-61B4A5F5C85F}" dt="2021-03-25T13:53:28.880" v="13" actId="47"/>
        <pc:sldMkLst>
          <pc:docMk/>
          <pc:sldMk cId="2522792431" sldId="288"/>
        </pc:sldMkLst>
      </pc:sldChg>
      <pc:sldChg chg="del">
        <pc:chgData name="Sherif Khattab" userId="c83b1e15-36f3-4f46-aceb-05aac24c545e" providerId="ADAL" clId="{D465E260-6117-46B9-9CBF-61B4A5F5C85F}" dt="2021-03-25T13:53:28.880" v="13" actId="47"/>
        <pc:sldMkLst>
          <pc:docMk/>
          <pc:sldMk cId="432103208" sldId="289"/>
        </pc:sldMkLst>
      </pc:sldChg>
      <pc:sldChg chg="add del">
        <pc:chgData name="Sherif Khattab" userId="c83b1e15-36f3-4f46-aceb-05aac24c545e" providerId="ADAL" clId="{D465E260-6117-46B9-9CBF-61B4A5F5C85F}" dt="2021-03-25T14:12:19.281" v="255" actId="47"/>
        <pc:sldMkLst>
          <pc:docMk/>
          <pc:sldMk cId="4215950957" sldId="289"/>
        </pc:sldMkLst>
      </pc:sldChg>
      <pc:sldChg chg="del">
        <pc:chgData name="Sherif Khattab" userId="c83b1e15-36f3-4f46-aceb-05aac24c545e" providerId="ADAL" clId="{D465E260-6117-46B9-9CBF-61B4A5F5C85F}" dt="2021-03-25T13:53:28.880" v="13" actId="47"/>
        <pc:sldMkLst>
          <pc:docMk/>
          <pc:sldMk cId="854989116" sldId="290"/>
        </pc:sldMkLst>
      </pc:sldChg>
      <pc:sldChg chg="add del">
        <pc:chgData name="Sherif Khattab" userId="c83b1e15-36f3-4f46-aceb-05aac24c545e" providerId="ADAL" clId="{D465E260-6117-46B9-9CBF-61B4A5F5C85F}" dt="2021-03-25T14:12:19.281" v="255" actId="47"/>
        <pc:sldMkLst>
          <pc:docMk/>
          <pc:sldMk cId="3124210265" sldId="290"/>
        </pc:sldMkLst>
      </pc:sldChg>
      <pc:sldChg chg="add del">
        <pc:chgData name="Sherif Khattab" userId="c83b1e15-36f3-4f46-aceb-05aac24c545e" providerId="ADAL" clId="{D465E260-6117-46B9-9CBF-61B4A5F5C85F}" dt="2021-03-25T14:12:19.281" v="255" actId="47"/>
        <pc:sldMkLst>
          <pc:docMk/>
          <pc:sldMk cId="2744154349" sldId="300"/>
        </pc:sldMkLst>
      </pc:sldChg>
      <pc:sldChg chg="add del modTransition">
        <pc:chgData name="Sherif Khattab" userId="c83b1e15-36f3-4f46-aceb-05aac24c545e" providerId="ADAL" clId="{D465E260-6117-46B9-9CBF-61B4A5F5C85F}" dt="2021-03-25T14:02:54.458" v="16"/>
        <pc:sldMkLst>
          <pc:docMk/>
          <pc:sldMk cId="1109118327" sldId="394"/>
        </pc:sldMkLst>
      </pc:sldChg>
      <pc:sldChg chg="add del">
        <pc:chgData name="Sherif Khattab" userId="c83b1e15-36f3-4f46-aceb-05aac24c545e" providerId="ADAL" clId="{D465E260-6117-46B9-9CBF-61B4A5F5C85F}" dt="2021-03-25T14:03:50.883" v="19"/>
        <pc:sldMkLst>
          <pc:docMk/>
          <pc:sldMk cId="1667476326" sldId="405"/>
        </pc:sldMkLst>
      </pc:sldChg>
      <pc:sldChg chg="add del">
        <pc:chgData name="Sherif Khattab" userId="c83b1e15-36f3-4f46-aceb-05aac24c545e" providerId="ADAL" clId="{D465E260-6117-46B9-9CBF-61B4A5F5C85F}" dt="2021-03-25T14:03:50.883" v="19"/>
        <pc:sldMkLst>
          <pc:docMk/>
          <pc:sldMk cId="1965826998" sldId="406"/>
        </pc:sldMkLst>
      </pc:sldChg>
      <pc:sldChg chg="add del">
        <pc:chgData name="Sherif Khattab" userId="c83b1e15-36f3-4f46-aceb-05aac24c545e" providerId="ADAL" clId="{D465E260-6117-46B9-9CBF-61B4A5F5C85F}" dt="2021-03-25T14:03:50.883" v="19"/>
        <pc:sldMkLst>
          <pc:docMk/>
          <pc:sldMk cId="1994172444" sldId="407"/>
        </pc:sldMkLst>
      </pc:sldChg>
      <pc:sldChg chg="add del">
        <pc:chgData name="Sherif Khattab" userId="c83b1e15-36f3-4f46-aceb-05aac24c545e" providerId="ADAL" clId="{D465E260-6117-46B9-9CBF-61B4A5F5C85F}" dt="2021-03-25T14:03:50.883" v="19"/>
        <pc:sldMkLst>
          <pc:docMk/>
          <pc:sldMk cId="3736020179" sldId="408"/>
        </pc:sldMkLst>
      </pc:sldChg>
      <pc:sldChg chg="add del">
        <pc:chgData name="Sherif Khattab" userId="c83b1e15-36f3-4f46-aceb-05aac24c545e" providerId="ADAL" clId="{D465E260-6117-46B9-9CBF-61B4A5F5C85F}" dt="2021-03-25T14:03:50.883" v="19"/>
        <pc:sldMkLst>
          <pc:docMk/>
          <pc:sldMk cId="1059249952" sldId="409"/>
        </pc:sldMkLst>
      </pc:sldChg>
      <pc:sldChg chg="add del">
        <pc:chgData name="Sherif Khattab" userId="c83b1e15-36f3-4f46-aceb-05aac24c545e" providerId="ADAL" clId="{D465E260-6117-46B9-9CBF-61B4A5F5C85F}" dt="2021-03-25T14:03:50.883" v="19"/>
        <pc:sldMkLst>
          <pc:docMk/>
          <pc:sldMk cId="3223946229" sldId="410"/>
        </pc:sldMkLst>
      </pc:sldChg>
      <pc:sldChg chg="add del">
        <pc:chgData name="Sherif Khattab" userId="c83b1e15-36f3-4f46-aceb-05aac24c545e" providerId="ADAL" clId="{D465E260-6117-46B9-9CBF-61B4A5F5C85F}" dt="2021-03-25T14:03:50.883" v="19"/>
        <pc:sldMkLst>
          <pc:docMk/>
          <pc:sldMk cId="3928099657" sldId="411"/>
        </pc:sldMkLst>
      </pc:sldChg>
      <pc:sldChg chg="add del">
        <pc:chgData name="Sherif Khattab" userId="c83b1e15-36f3-4f46-aceb-05aac24c545e" providerId="ADAL" clId="{D465E260-6117-46B9-9CBF-61B4A5F5C85F}" dt="2021-03-25T14:03:50.883" v="19"/>
        <pc:sldMkLst>
          <pc:docMk/>
          <pc:sldMk cId="533808976" sldId="412"/>
        </pc:sldMkLst>
      </pc:sldChg>
      <pc:sldChg chg="add del">
        <pc:chgData name="Sherif Khattab" userId="c83b1e15-36f3-4f46-aceb-05aac24c545e" providerId="ADAL" clId="{D465E260-6117-46B9-9CBF-61B4A5F5C85F}" dt="2021-03-25T14:12:19.281" v="255" actId="47"/>
        <pc:sldMkLst>
          <pc:docMk/>
          <pc:sldMk cId="3254031112" sldId="418"/>
        </pc:sldMkLst>
      </pc:sldChg>
      <pc:sldChg chg="add del">
        <pc:chgData name="Sherif Khattab" userId="c83b1e15-36f3-4f46-aceb-05aac24c545e" providerId="ADAL" clId="{D465E260-6117-46B9-9CBF-61B4A5F5C85F}" dt="2021-03-25T14:12:19.281" v="255" actId="47"/>
        <pc:sldMkLst>
          <pc:docMk/>
          <pc:sldMk cId="2870137101" sldId="420"/>
        </pc:sldMkLst>
      </pc:sldChg>
      <pc:sldChg chg="add del">
        <pc:chgData name="Sherif Khattab" userId="c83b1e15-36f3-4f46-aceb-05aac24c545e" providerId="ADAL" clId="{D465E260-6117-46B9-9CBF-61B4A5F5C85F}" dt="2021-03-25T14:12:19.281" v="255" actId="47"/>
        <pc:sldMkLst>
          <pc:docMk/>
          <pc:sldMk cId="1670312813" sldId="421"/>
        </pc:sldMkLst>
      </pc:sldChg>
      <pc:sldChg chg="add del">
        <pc:chgData name="Sherif Khattab" userId="c83b1e15-36f3-4f46-aceb-05aac24c545e" providerId="ADAL" clId="{D465E260-6117-46B9-9CBF-61B4A5F5C85F}" dt="2021-03-25T14:12:19.281" v="255" actId="47"/>
        <pc:sldMkLst>
          <pc:docMk/>
          <pc:sldMk cId="1428579007" sldId="422"/>
        </pc:sldMkLst>
      </pc:sldChg>
      <pc:sldChg chg="add del">
        <pc:chgData name="Sherif Khattab" userId="c83b1e15-36f3-4f46-aceb-05aac24c545e" providerId="ADAL" clId="{D465E260-6117-46B9-9CBF-61B4A5F5C85F}" dt="2021-03-25T14:12:19.281" v="255" actId="47"/>
        <pc:sldMkLst>
          <pc:docMk/>
          <pc:sldMk cId="613526993" sldId="423"/>
        </pc:sldMkLst>
      </pc:sldChg>
      <pc:sldChg chg="add del">
        <pc:chgData name="Sherif Khattab" userId="c83b1e15-36f3-4f46-aceb-05aac24c545e" providerId="ADAL" clId="{D465E260-6117-46B9-9CBF-61B4A5F5C85F}" dt="2021-03-25T14:12:19.281" v="255" actId="47"/>
        <pc:sldMkLst>
          <pc:docMk/>
          <pc:sldMk cId="544263778" sldId="424"/>
        </pc:sldMkLst>
      </pc:sldChg>
      <pc:sldChg chg="add del">
        <pc:chgData name="Sherif Khattab" userId="c83b1e15-36f3-4f46-aceb-05aac24c545e" providerId="ADAL" clId="{D465E260-6117-46B9-9CBF-61B4A5F5C85F}" dt="2021-03-25T14:12:19.281" v="255" actId="47"/>
        <pc:sldMkLst>
          <pc:docMk/>
          <pc:sldMk cId="1034715571" sldId="425"/>
        </pc:sldMkLst>
      </pc:sldChg>
      <pc:sldChg chg="add del">
        <pc:chgData name="Sherif Khattab" userId="c83b1e15-36f3-4f46-aceb-05aac24c545e" providerId="ADAL" clId="{D465E260-6117-46B9-9CBF-61B4A5F5C85F}" dt="2021-03-25T14:12:19.281" v="255" actId="47"/>
        <pc:sldMkLst>
          <pc:docMk/>
          <pc:sldMk cId="3532216384" sldId="426"/>
        </pc:sldMkLst>
      </pc:sldChg>
      <pc:sldChg chg="add del">
        <pc:chgData name="Sherif Khattab" userId="c83b1e15-36f3-4f46-aceb-05aac24c545e" providerId="ADAL" clId="{D465E260-6117-46B9-9CBF-61B4A5F5C85F}" dt="2021-03-25T14:12:19.281" v="255" actId="47"/>
        <pc:sldMkLst>
          <pc:docMk/>
          <pc:sldMk cId="1316130764" sldId="427"/>
        </pc:sldMkLst>
      </pc:sldChg>
      <pc:sldChg chg="add del">
        <pc:chgData name="Sherif Khattab" userId="c83b1e15-36f3-4f46-aceb-05aac24c545e" providerId="ADAL" clId="{D465E260-6117-46B9-9CBF-61B4A5F5C85F}" dt="2021-03-25T14:12:19.281" v="255" actId="47"/>
        <pc:sldMkLst>
          <pc:docMk/>
          <pc:sldMk cId="1077041622" sldId="428"/>
        </pc:sldMkLst>
      </pc:sldChg>
      <pc:sldChg chg="add del">
        <pc:chgData name="Sherif Khattab" userId="c83b1e15-36f3-4f46-aceb-05aac24c545e" providerId="ADAL" clId="{D465E260-6117-46B9-9CBF-61B4A5F5C85F}" dt="2021-03-25T14:12:19.281" v="255" actId="47"/>
        <pc:sldMkLst>
          <pc:docMk/>
          <pc:sldMk cId="2886175264" sldId="429"/>
        </pc:sldMkLst>
      </pc:sldChg>
      <pc:sldChg chg="add del">
        <pc:chgData name="Sherif Khattab" userId="c83b1e15-36f3-4f46-aceb-05aac24c545e" providerId="ADAL" clId="{D465E260-6117-46B9-9CBF-61B4A5F5C85F}" dt="2021-03-25T14:12:19.281" v="255" actId="47"/>
        <pc:sldMkLst>
          <pc:docMk/>
          <pc:sldMk cId="1039785599" sldId="430"/>
        </pc:sldMkLst>
      </pc:sldChg>
      <pc:sldChg chg="add del">
        <pc:chgData name="Sherif Khattab" userId="c83b1e15-36f3-4f46-aceb-05aac24c545e" providerId="ADAL" clId="{D465E260-6117-46B9-9CBF-61B4A5F5C85F}" dt="2021-03-25T14:03:50.883" v="19"/>
        <pc:sldMkLst>
          <pc:docMk/>
          <pc:sldMk cId="1901348275" sldId="431"/>
        </pc:sldMkLst>
      </pc:sldChg>
      <pc:sldChg chg="add del">
        <pc:chgData name="Sherif Khattab" userId="c83b1e15-36f3-4f46-aceb-05aac24c545e" providerId="ADAL" clId="{D465E260-6117-46B9-9CBF-61B4A5F5C85F}" dt="2021-03-25T14:12:19.281" v="255" actId="47"/>
        <pc:sldMkLst>
          <pc:docMk/>
          <pc:sldMk cId="3431660730" sldId="433"/>
        </pc:sldMkLst>
      </pc:sldChg>
      <pc:sldChg chg="add del">
        <pc:chgData name="Sherif Khattab" userId="c83b1e15-36f3-4f46-aceb-05aac24c545e" providerId="ADAL" clId="{D465E260-6117-46B9-9CBF-61B4A5F5C85F}" dt="2021-03-25T14:12:19.281" v="255" actId="47"/>
        <pc:sldMkLst>
          <pc:docMk/>
          <pc:sldMk cId="417002093" sldId="434"/>
        </pc:sldMkLst>
      </pc:sldChg>
      <pc:sldChg chg="add del">
        <pc:chgData name="Sherif Khattab" userId="c83b1e15-36f3-4f46-aceb-05aac24c545e" providerId="ADAL" clId="{D465E260-6117-46B9-9CBF-61B4A5F5C85F}" dt="2021-03-25T14:12:19.281" v="255" actId="47"/>
        <pc:sldMkLst>
          <pc:docMk/>
          <pc:sldMk cId="315914909" sldId="435"/>
        </pc:sldMkLst>
      </pc:sldChg>
      <pc:sldChg chg="add del">
        <pc:chgData name="Sherif Khattab" userId="c83b1e15-36f3-4f46-aceb-05aac24c545e" providerId="ADAL" clId="{D465E260-6117-46B9-9CBF-61B4A5F5C85F}" dt="2021-03-25T14:12:19.281" v="255" actId="47"/>
        <pc:sldMkLst>
          <pc:docMk/>
          <pc:sldMk cId="3005745473" sldId="436"/>
        </pc:sldMkLst>
      </pc:sldChg>
      <pc:sldChg chg="add del">
        <pc:chgData name="Sherif Khattab" userId="c83b1e15-36f3-4f46-aceb-05aac24c545e" providerId="ADAL" clId="{D465E260-6117-46B9-9CBF-61B4A5F5C85F}" dt="2021-03-25T14:12:19.281" v="255" actId="47"/>
        <pc:sldMkLst>
          <pc:docMk/>
          <pc:sldMk cId="2382635928" sldId="437"/>
        </pc:sldMkLst>
      </pc:sldChg>
      <pc:sldChg chg="add del">
        <pc:chgData name="Sherif Khattab" userId="c83b1e15-36f3-4f46-aceb-05aac24c545e" providerId="ADAL" clId="{D465E260-6117-46B9-9CBF-61B4A5F5C85F}" dt="2021-03-25T14:12:19.281" v="255" actId="47"/>
        <pc:sldMkLst>
          <pc:docMk/>
          <pc:sldMk cId="3110092608" sldId="438"/>
        </pc:sldMkLst>
      </pc:sldChg>
      <pc:sldChg chg="add del modTransition">
        <pc:chgData name="Sherif Khattab" userId="c83b1e15-36f3-4f46-aceb-05aac24c545e" providerId="ADAL" clId="{D465E260-6117-46B9-9CBF-61B4A5F5C85F}" dt="2021-03-25T14:02:54.458" v="16"/>
        <pc:sldMkLst>
          <pc:docMk/>
          <pc:sldMk cId="271414599" sldId="439"/>
        </pc:sldMkLst>
      </pc:sldChg>
      <pc:sldChg chg="add del setBg">
        <pc:chgData name="Sherif Khattab" userId="c83b1e15-36f3-4f46-aceb-05aac24c545e" providerId="ADAL" clId="{D465E260-6117-46B9-9CBF-61B4A5F5C85F}" dt="2021-03-25T14:12:19.281" v="255" actId="47"/>
        <pc:sldMkLst>
          <pc:docMk/>
          <pc:sldMk cId="678617935" sldId="440"/>
        </pc:sldMkLst>
      </pc:sldChg>
      <pc:sldChg chg="add del">
        <pc:chgData name="Sherif Khattab" userId="c83b1e15-36f3-4f46-aceb-05aac24c545e" providerId="ADAL" clId="{D465E260-6117-46B9-9CBF-61B4A5F5C85F}" dt="2021-03-25T14:12:19.281" v="255" actId="47"/>
        <pc:sldMkLst>
          <pc:docMk/>
          <pc:sldMk cId="1709473859" sldId="441"/>
        </pc:sldMkLst>
      </pc:sldChg>
      <pc:sldChg chg="modSp">
        <pc:chgData name="Sherif Khattab" userId="c83b1e15-36f3-4f46-aceb-05aac24c545e" providerId="ADAL" clId="{D465E260-6117-46B9-9CBF-61B4A5F5C85F}" dt="2021-03-25T13:49:03.183" v="3" actId="20577"/>
        <pc:sldMkLst>
          <pc:docMk/>
          <pc:sldMk cId="702367729" sldId="496"/>
        </pc:sldMkLst>
        <pc:spChg chg="mod">
          <ac:chgData name="Sherif Khattab" userId="c83b1e15-36f3-4f46-aceb-05aac24c545e" providerId="ADAL" clId="{D465E260-6117-46B9-9CBF-61B4A5F5C85F}" dt="2021-03-25T13:49:03.183" v="3" actId="20577"/>
          <ac:spMkLst>
            <pc:docMk/>
            <pc:sldMk cId="702367729" sldId="496"/>
            <ac:spMk id="3" creationId="{2466C52D-9A48-4683-BE7F-268D8DB7FAAD}"/>
          </ac:spMkLst>
        </pc:spChg>
      </pc:sldChg>
      <pc:sldChg chg="modSp mod modAnim">
        <pc:chgData name="Sherif Khattab" userId="c83b1e15-36f3-4f46-aceb-05aac24c545e" providerId="ADAL" clId="{D465E260-6117-46B9-9CBF-61B4A5F5C85F}" dt="2021-03-25T14:11:23.956" v="251"/>
        <pc:sldMkLst>
          <pc:docMk/>
          <pc:sldMk cId="4202616107" sldId="500"/>
        </pc:sldMkLst>
        <pc:spChg chg="mod">
          <ac:chgData name="Sherif Khattab" userId="c83b1e15-36f3-4f46-aceb-05aac24c545e" providerId="ADAL" clId="{D465E260-6117-46B9-9CBF-61B4A5F5C85F}" dt="2021-03-25T14:09:31.486" v="184" actId="6549"/>
          <ac:spMkLst>
            <pc:docMk/>
            <pc:sldMk cId="4202616107" sldId="500"/>
            <ac:spMk id="3" creationId="{443F42C8-5750-0341-86AA-B64ED9D37EB6}"/>
          </ac:spMkLst>
        </pc:spChg>
      </pc:sldChg>
      <pc:sldChg chg="modSp mod">
        <pc:chgData name="Sherif Khattab" userId="c83b1e15-36f3-4f46-aceb-05aac24c545e" providerId="ADAL" clId="{D465E260-6117-46B9-9CBF-61B4A5F5C85F}" dt="2021-03-25T13:53:10.348" v="10" actId="6549"/>
        <pc:sldMkLst>
          <pc:docMk/>
          <pc:sldMk cId="2116864396" sldId="505"/>
        </pc:sldMkLst>
        <pc:spChg chg="mod">
          <ac:chgData name="Sherif Khattab" userId="c83b1e15-36f3-4f46-aceb-05aac24c545e" providerId="ADAL" clId="{D465E260-6117-46B9-9CBF-61B4A5F5C85F}" dt="2021-03-25T13:53:10.348" v="10" actId="6549"/>
          <ac:spMkLst>
            <pc:docMk/>
            <pc:sldMk cId="2116864396" sldId="505"/>
            <ac:spMk id="3" creationId="{9FDE3B14-90B9-4B5A-83C7-6E633E32EA28}"/>
          </ac:spMkLst>
        </pc:spChg>
      </pc:sldChg>
      <pc:sldChg chg="modSp mod">
        <pc:chgData name="Sherif Khattab" userId="c83b1e15-36f3-4f46-aceb-05aac24c545e" providerId="ADAL" clId="{D465E260-6117-46B9-9CBF-61B4A5F5C85F}" dt="2021-03-25T13:49:23.935" v="5" actId="14"/>
        <pc:sldMkLst>
          <pc:docMk/>
          <pc:sldMk cId="3652489610" sldId="506"/>
        </pc:sldMkLst>
        <pc:spChg chg="mod">
          <ac:chgData name="Sherif Khattab" userId="c83b1e15-36f3-4f46-aceb-05aac24c545e" providerId="ADAL" clId="{D465E260-6117-46B9-9CBF-61B4A5F5C85F}" dt="2021-03-25T13:49:23.935" v="5" actId="14"/>
          <ac:spMkLst>
            <pc:docMk/>
            <pc:sldMk cId="3652489610" sldId="506"/>
            <ac:spMk id="3" creationId="{9FDE3B14-90B9-4B5A-83C7-6E633E32EA28}"/>
          </ac:spMkLst>
        </pc:spChg>
      </pc:sldChg>
      <pc:sldChg chg="modSp mod modAnim">
        <pc:chgData name="Sherif Khattab" userId="c83b1e15-36f3-4f46-aceb-05aac24c545e" providerId="ADAL" clId="{D465E260-6117-46B9-9CBF-61B4A5F5C85F}" dt="2021-03-25T14:11:38.966" v="254"/>
        <pc:sldMkLst>
          <pc:docMk/>
          <pc:sldMk cId="3106578269" sldId="548"/>
        </pc:sldMkLst>
        <pc:spChg chg="mod">
          <ac:chgData name="Sherif Khattab" userId="c83b1e15-36f3-4f46-aceb-05aac24c545e" providerId="ADAL" clId="{D465E260-6117-46B9-9CBF-61B4A5F5C85F}" dt="2021-03-25T14:11:08.327" v="248" actId="6549"/>
          <ac:spMkLst>
            <pc:docMk/>
            <pc:sldMk cId="3106578269" sldId="548"/>
            <ac:spMk id="3" creationId="{8A6E32F3-197B-3B45-8FE6-0B7FD2891934}"/>
          </ac:spMkLst>
        </pc:spChg>
      </pc:sldChg>
      <pc:sldChg chg="addSp modSp new mod">
        <pc:chgData name="Sherif Khattab" userId="c83b1e15-36f3-4f46-aceb-05aac24c545e" providerId="ADAL" clId="{D465E260-6117-46B9-9CBF-61B4A5F5C85F}" dt="2021-03-25T22:29:22.354" v="267" actId="1076"/>
        <pc:sldMkLst>
          <pc:docMk/>
          <pc:sldMk cId="41509261" sldId="549"/>
        </pc:sldMkLst>
        <pc:spChg chg="mod">
          <ac:chgData name="Sherif Khattab" userId="c83b1e15-36f3-4f46-aceb-05aac24c545e" providerId="ADAL" clId="{D465E260-6117-46B9-9CBF-61B4A5F5C85F}" dt="2021-03-25T22:29:16.208" v="263" actId="20577"/>
          <ac:spMkLst>
            <pc:docMk/>
            <pc:sldMk cId="41509261" sldId="549"/>
            <ac:spMk id="2" creationId="{7DA7CE99-528C-4930-BF8B-56C082B043B8}"/>
          </ac:spMkLst>
        </pc:spChg>
        <pc:picChg chg="add mod">
          <ac:chgData name="Sherif Khattab" userId="c83b1e15-36f3-4f46-aceb-05aac24c545e" providerId="ADAL" clId="{D465E260-6117-46B9-9CBF-61B4A5F5C85F}" dt="2021-03-25T22:29:22.354" v="267" actId="1076"/>
          <ac:picMkLst>
            <pc:docMk/>
            <pc:sldMk cId="41509261" sldId="549"/>
            <ac:picMk id="7" creationId="{13CB1598-E366-4519-89CC-65AE87753C7D}"/>
          </ac:picMkLst>
        </pc:picChg>
      </pc:sldChg>
      <pc:sldChg chg="del">
        <pc:chgData name="Sherif Khattab" userId="c83b1e15-36f3-4f46-aceb-05aac24c545e" providerId="ADAL" clId="{D465E260-6117-46B9-9CBF-61B4A5F5C85F}" dt="2021-03-25T13:53:14.879" v="11" actId="47"/>
        <pc:sldMkLst>
          <pc:docMk/>
          <pc:sldMk cId="428283555" sldId="549"/>
        </pc:sldMkLst>
      </pc:sldChg>
      <pc:sldChg chg="add del">
        <pc:chgData name="Sherif Khattab" userId="c83b1e15-36f3-4f46-aceb-05aac24c545e" providerId="ADAL" clId="{D465E260-6117-46B9-9CBF-61B4A5F5C85F}" dt="2021-03-25T14:12:19.281" v="255" actId="47"/>
        <pc:sldMkLst>
          <pc:docMk/>
          <pc:sldMk cId="3678700985" sldId="549"/>
        </pc:sldMkLst>
      </pc:sldChg>
      <pc:sldChg chg="del">
        <pc:chgData name="Sherif Khattab" userId="c83b1e15-36f3-4f46-aceb-05aac24c545e" providerId="ADAL" clId="{D465E260-6117-46B9-9CBF-61B4A5F5C85F}" dt="2021-03-25T13:53:14.879" v="11" actId="47"/>
        <pc:sldMkLst>
          <pc:docMk/>
          <pc:sldMk cId="260112464" sldId="550"/>
        </pc:sldMkLst>
      </pc:sldChg>
      <pc:sldChg chg="addSp modSp new mod">
        <pc:chgData name="Sherif Khattab" userId="c83b1e15-36f3-4f46-aceb-05aac24c545e" providerId="ADAL" clId="{D465E260-6117-46B9-9CBF-61B4A5F5C85F}" dt="2021-03-25T22:29:46.754" v="293" actId="1076"/>
        <pc:sldMkLst>
          <pc:docMk/>
          <pc:sldMk cId="4136437328" sldId="550"/>
        </pc:sldMkLst>
        <pc:spChg chg="mod">
          <ac:chgData name="Sherif Khattab" userId="c83b1e15-36f3-4f46-aceb-05aac24c545e" providerId="ADAL" clId="{D465E260-6117-46B9-9CBF-61B4A5F5C85F}" dt="2021-03-25T22:29:41.429" v="290" actId="20577"/>
          <ac:spMkLst>
            <pc:docMk/>
            <pc:sldMk cId="4136437328" sldId="550"/>
            <ac:spMk id="2" creationId="{A7F76985-B033-467D-92B0-9F19CB2366AB}"/>
          </ac:spMkLst>
        </pc:spChg>
        <pc:picChg chg="add mod">
          <ac:chgData name="Sherif Khattab" userId="c83b1e15-36f3-4f46-aceb-05aac24c545e" providerId="ADAL" clId="{D465E260-6117-46B9-9CBF-61B4A5F5C85F}" dt="2021-03-25T22:29:46.754" v="293" actId="1076"/>
          <ac:picMkLst>
            <pc:docMk/>
            <pc:sldMk cId="4136437328" sldId="550"/>
            <ac:picMk id="7" creationId="{F618EF02-B82B-402D-B8CC-69EF863C383E}"/>
          </ac:picMkLst>
        </pc:picChg>
      </pc:sldChg>
      <pc:sldChg chg="addSp modSp new mod">
        <pc:chgData name="Sherif Khattab" userId="c83b1e15-36f3-4f46-aceb-05aac24c545e" providerId="ADAL" clId="{D465E260-6117-46B9-9CBF-61B4A5F5C85F}" dt="2021-03-25T22:30:20.922" v="320" actId="1076"/>
        <pc:sldMkLst>
          <pc:docMk/>
          <pc:sldMk cId="1677266450" sldId="551"/>
        </pc:sldMkLst>
        <pc:spChg chg="mod">
          <ac:chgData name="Sherif Khattab" userId="c83b1e15-36f3-4f46-aceb-05aac24c545e" providerId="ADAL" clId="{D465E260-6117-46B9-9CBF-61B4A5F5C85F}" dt="2021-03-25T22:30:15.840" v="317" actId="20577"/>
          <ac:spMkLst>
            <pc:docMk/>
            <pc:sldMk cId="1677266450" sldId="551"/>
            <ac:spMk id="2" creationId="{81EC2A6C-7AC8-4269-9A83-E123FEBC3022}"/>
          </ac:spMkLst>
        </pc:spChg>
        <pc:picChg chg="add mod">
          <ac:chgData name="Sherif Khattab" userId="c83b1e15-36f3-4f46-aceb-05aac24c545e" providerId="ADAL" clId="{D465E260-6117-46B9-9CBF-61B4A5F5C85F}" dt="2021-03-25T22:30:20.922" v="320" actId="1076"/>
          <ac:picMkLst>
            <pc:docMk/>
            <pc:sldMk cId="1677266450" sldId="551"/>
            <ac:picMk id="7" creationId="{C5EBAE04-D305-47B5-A9D0-7AF502176F68}"/>
          </ac:picMkLst>
        </pc:picChg>
      </pc:sldChg>
      <pc:sldChg chg="del">
        <pc:chgData name="Sherif Khattab" userId="c83b1e15-36f3-4f46-aceb-05aac24c545e" providerId="ADAL" clId="{D465E260-6117-46B9-9CBF-61B4A5F5C85F}" dt="2021-03-25T13:53:14.879" v="11" actId="47"/>
        <pc:sldMkLst>
          <pc:docMk/>
          <pc:sldMk cId="2345527345" sldId="551"/>
        </pc:sldMkLst>
      </pc:sldChg>
      <pc:sldChg chg="addSp modSp new mod">
        <pc:chgData name="Sherif Khattab" userId="c83b1e15-36f3-4f46-aceb-05aac24c545e" providerId="ADAL" clId="{D465E260-6117-46B9-9CBF-61B4A5F5C85F}" dt="2021-03-25T22:30:50.310" v="354" actId="20577"/>
        <pc:sldMkLst>
          <pc:docMk/>
          <pc:sldMk cId="2358415282" sldId="552"/>
        </pc:sldMkLst>
        <pc:spChg chg="mod">
          <ac:chgData name="Sherif Khattab" userId="c83b1e15-36f3-4f46-aceb-05aac24c545e" providerId="ADAL" clId="{D465E260-6117-46B9-9CBF-61B4A5F5C85F}" dt="2021-03-25T22:30:50.310" v="354" actId="20577"/>
          <ac:spMkLst>
            <pc:docMk/>
            <pc:sldMk cId="2358415282" sldId="552"/>
            <ac:spMk id="2" creationId="{6AE18785-4FDB-4DE0-A162-68AF601A2BCE}"/>
          </ac:spMkLst>
        </pc:spChg>
        <pc:picChg chg="add mod">
          <ac:chgData name="Sherif Khattab" userId="c83b1e15-36f3-4f46-aceb-05aac24c545e" providerId="ADAL" clId="{D465E260-6117-46B9-9CBF-61B4A5F5C85F}" dt="2021-03-25T22:30:40.207" v="335" actId="1076"/>
          <ac:picMkLst>
            <pc:docMk/>
            <pc:sldMk cId="2358415282" sldId="552"/>
            <ac:picMk id="7" creationId="{486B6EA4-E285-487A-9994-B199E4D407AD}"/>
          </ac:picMkLst>
        </pc:picChg>
      </pc:sldChg>
      <pc:sldChg chg="del">
        <pc:chgData name="Sherif Khattab" userId="c83b1e15-36f3-4f46-aceb-05aac24c545e" providerId="ADAL" clId="{D465E260-6117-46B9-9CBF-61B4A5F5C85F}" dt="2021-03-25T13:53:19.249" v="12" actId="47"/>
        <pc:sldMkLst>
          <pc:docMk/>
          <pc:sldMk cId="2710081899" sldId="552"/>
        </pc:sldMkLst>
      </pc:sldChg>
      <pc:sldChg chg="del">
        <pc:chgData name="Sherif Khattab" userId="c83b1e15-36f3-4f46-aceb-05aac24c545e" providerId="ADAL" clId="{D465E260-6117-46B9-9CBF-61B4A5F5C85F}" dt="2021-03-25T13:53:19.249" v="12" actId="47"/>
        <pc:sldMkLst>
          <pc:docMk/>
          <pc:sldMk cId="610468400" sldId="553"/>
        </pc:sldMkLst>
      </pc:sldChg>
      <pc:sldChg chg="addSp delSp modSp new mod">
        <pc:chgData name="Sherif Khattab" userId="c83b1e15-36f3-4f46-aceb-05aac24c545e" providerId="ADAL" clId="{D465E260-6117-46B9-9CBF-61B4A5F5C85F}" dt="2021-03-25T22:31:29.504" v="368" actId="1076"/>
        <pc:sldMkLst>
          <pc:docMk/>
          <pc:sldMk cId="2824507597" sldId="553"/>
        </pc:sldMkLst>
        <pc:spChg chg="mod">
          <ac:chgData name="Sherif Khattab" userId="c83b1e15-36f3-4f46-aceb-05aac24c545e" providerId="ADAL" clId="{D465E260-6117-46B9-9CBF-61B4A5F5C85F}" dt="2021-03-25T22:31:14.620" v="363" actId="20577"/>
          <ac:spMkLst>
            <pc:docMk/>
            <pc:sldMk cId="2824507597" sldId="553"/>
            <ac:spMk id="2" creationId="{BFF5CA10-71CD-489D-BF80-346391C566A3}"/>
          </ac:spMkLst>
        </pc:spChg>
        <pc:picChg chg="add mod">
          <ac:chgData name="Sherif Khattab" userId="c83b1e15-36f3-4f46-aceb-05aac24c545e" providerId="ADAL" clId="{D465E260-6117-46B9-9CBF-61B4A5F5C85F}" dt="2021-03-25T22:31:29.504" v="368" actId="1076"/>
          <ac:picMkLst>
            <pc:docMk/>
            <pc:sldMk cId="2824507597" sldId="553"/>
            <ac:picMk id="8" creationId="{20806A52-CD20-4B99-A8FF-1C43B6A6BBDF}"/>
          </ac:picMkLst>
        </pc:picChg>
        <pc:inkChg chg="add del">
          <ac:chgData name="Sherif Khattab" userId="c83b1e15-36f3-4f46-aceb-05aac24c545e" providerId="ADAL" clId="{D465E260-6117-46B9-9CBF-61B4A5F5C85F}" dt="2021-03-25T22:31:17.457" v="365"/>
          <ac:inkMkLst>
            <pc:docMk/>
            <pc:sldMk cId="2824507597" sldId="553"/>
            <ac:inkMk id="6" creationId="{BCE6F682-DFA1-4CBC-9C99-FFE1F0B18877}"/>
          </ac:inkMkLst>
        </pc:inkChg>
      </pc:sldChg>
      <pc:sldChg chg="addSp modSp new mod">
        <pc:chgData name="Sherif Khattab" userId="c83b1e15-36f3-4f46-aceb-05aac24c545e" providerId="ADAL" clId="{D465E260-6117-46B9-9CBF-61B4A5F5C85F}" dt="2021-03-25T22:32:11.925" v="384" actId="1076"/>
        <pc:sldMkLst>
          <pc:docMk/>
          <pc:sldMk cId="2802158369" sldId="554"/>
        </pc:sldMkLst>
        <pc:spChg chg="mod">
          <ac:chgData name="Sherif Khattab" userId="c83b1e15-36f3-4f46-aceb-05aac24c545e" providerId="ADAL" clId="{D465E260-6117-46B9-9CBF-61B4A5F5C85F}" dt="2021-03-25T22:32:05.221" v="381" actId="20577"/>
          <ac:spMkLst>
            <pc:docMk/>
            <pc:sldMk cId="2802158369" sldId="554"/>
            <ac:spMk id="2" creationId="{2EA75BEF-03C6-49D6-92B6-6242A0CCD469}"/>
          </ac:spMkLst>
        </pc:spChg>
        <pc:picChg chg="add mod">
          <ac:chgData name="Sherif Khattab" userId="c83b1e15-36f3-4f46-aceb-05aac24c545e" providerId="ADAL" clId="{D465E260-6117-46B9-9CBF-61B4A5F5C85F}" dt="2021-03-25T22:32:11.925" v="384" actId="1076"/>
          <ac:picMkLst>
            <pc:docMk/>
            <pc:sldMk cId="2802158369" sldId="554"/>
            <ac:picMk id="7" creationId="{15F001A1-F284-4E38-BA4D-0D3643B9C6A9}"/>
          </ac:picMkLst>
        </pc:picChg>
      </pc:sldChg>
      <pc:sldChg chg="del">
        <pc:chgData name="Sherif Khattab" userId="c83b1e15-36f3-4f46-aceb-05aac24c545e" providerId="ADAL" clId="{D465E260-6117-46B9-9CBF-61B4A5F5C85F}" dt="2021-03-25T13:53:19.249" v="12" actId="47"/>
        <pc:sldMkLst>
          <pc:docMk/>
          <pc:sldMk cId="3409659747" sldId="554"/>
        </pc:sldMkLst>
      </pc:sldChg>
      <pc:sldChg chg="addSp modSp new mod">
        <pc:chgData name="Sherif Khattab" userId="c83b1e15-36f3-4f46-aceb-05aac24c545e" providerId="ADAL" clId="{D465E260-6117-46B9-9CBF-61B4A5F5C85F}" dt="2021-03-25T22:32:45.714" v="400" actId="1076"/>
        <pc:sldMkLst>
          <pc:docMk/>
          <pc:sldMk cId="1642479177" sldId="555"/>
        </pc:sldMkLst>
        <pc:spChg chg="mod">
          <ac:chgData name="Sherif Khattab" userId="c83b1e15-36f3-4f46-aceb-05aac24c545e" providerId="ADAL" clId="{D465E260-6117-46B9-9CBF-61B4A5F5C85F}" dt="2021-03-25T22:32:39.875" v="397" actId="20577"/>
          <ac:spMkLst>
            <pc:docMk/>
            <pc:sldMk cId="1642479177" sldId="555"/>
            <ac:spMk id="2" creationId="{91F73BC3-96B1-4F0B-8FB8-4E6CE6438270}"/>
          </ac:spMkLst>
        </pc:spChg>
        <pc:picChg chg="add mod">
          <ac:chgData name="Sherif Khattab" userId="c83b1e15-36f3-4f46-aceb-05aac24c545e" providerId="ADAL" clId="{D465E260-6117-46B9-9CBF-61B4A5F5C85F}" dt="2021-03-25T22:32:45.714" v="400" actId="1076"/>
          <ac:picMkLst>
            <pc:docMk/>
            <pc:sldMk cId="1642479177" sldId="555"/>
            <ac:picMk id="7" creationId="{66035429-423D-432E-BFE4-007FE4DFA2AF}"/>
          </ac:picMkLst>
        </pc:picChg>
      </pc:sldChg>
      <pc:sldChg chg="addSp modSp new mod">
        <pc:chgData name="Sherif Khattab" userId="c83b1e15-36f3-4f46-aceb-05aac24c545e" providerId="ADAL" clId="{D465E260-6117-46B9-9CBF-61B4A5F5C85F}" dt="2021-03-25T22:33:23.291" v="429" actId="1076"/>
        <pc:sldMkLst>
          <pc:docMk/>
          <pc:sldMk cId="298043200" sldId="556"/>
        </pc:sldMkLst>
        <pc:spChg chg="mod">
          <ac:chgData name="Sherif Khattab" userId="c83b1e15-36f3-4f46-aceb-05aac24c545e" providerId="ADAL" clId="{D465E260-6117-46B9-9CBF-61B4A5F5C85F}" dt="2021-03-25T22:33:17.443" v="426" actId="20577"/>
          <ac:spMkLst>
            <pc:docMk/>
            <pc:sldMk cId="298043200" sldId="556"/>
            <ac:spMk id="2" creationId="{A33447F8-067A-48FD-9123-62FF305CFE43}"/>
          </ac:spMkLst>
        </pc:spChg>
        <pc:picChg chg="add mod">
          <ac:chgData name="Sherif Khattab" userId="c83b1e15-36f3-4f46-aceb-05aac24c545e" providerId="ADAL" clId="{D465E260-6117-46B9-9CBF-61B4A5F5C85F}" dt="2021-03-25T22:33:23.291" v="429" actId="1076"/>
          <ac:picMkLst>
            <pc:docMk/>
            <pc:sldMk cId="298043200" sldId="556"/>
            <ac:picMk id="7" creationId="{E0F8EF21-23F8-48BC-8E4C-ACEDC35F44A8}"/>
          </ac:picMkLst>
        </pc:picChg>
      </pc:sldChg>
      <pc:sldChg chg="addSp modSp new mod">
        <pc:chgData name="Sherif Khattab" userId="c83b1e15-36f3-4f46-aceb-05aac24c545e" providerId="ADAL" clId="{D465E260-6117-46B9-9CBF-61B4A5F5C85F}" dt="2021-03-25T22:33:53.082" v="446" actId="1076"/>
        <pc:sldMkLst>
          <pc:docMk/>
          <pc:sldMk cId="3356128445" sldId="557"/>
        </pc:sldMkLst>
        <pc:spChg chg="mod">
          <ac:chgData name="Sherif Khattab" userId="c83b1e15-36f3-4f46-aceb-05aac24c545e" providerId="ADAL" clId="{D465E260-6117-46B9-9CBF-61B4A5F5C85F}" dt="2021-03-25T22:33:47.434" v="443" actId="20577"/>
          <ac:spMkLst>
            <pc:docMk/>
            <pc:sldMk cId="3356128445" sldId="557"/>
            <ac:spMk id="2" creationId="{D3A84E1A-01EF-4165-A2F1-2E2368A2A02E}"/>
          </ac:spMkLst>
        </pc:spChg>
        <pc:picChg chg="add mod">
          <ac:chgData name="Sherif Khattab" userId="c83b1e15-36f3-4f46-aceb-05aac24c545e" providerId="ADAL" clId="{D465E260-6117-46B9-9CBF-61B4A5F5C85F}" dt="2021-03-25T22:33:53.082" v="446" actId="1076"/>
          <ac:picMkLst>
            <pc:docMk/>
            <pc:sldMk cId="3356128445" sldId="557"/>
            <ac:picMk id="7" creationId="{E0F86885-33C5-4BB6-8AF9-494B791027C8}"/>
          </ac:picMkLst>
        </pc:picChg>
      </pc:sldChg>
    </pc:docChg>
  </pc:docChgLst>
  <pc:docChgLst>
    <pc:chgData name="Khattab, Sherif" userId="c83b1e15-36f3-4f46-aceb-05aac24c545e" providerId="ADAL" clId="{79D9A848-63DC-C04B-A37B-45CD4B398B25}"/>
    <pc:docChg chg="sldOrd">
      <pc:chgData name="Khattab, Sherif" userId="c83b1e15-36f3-4f46-aceb-05aac24c545e" providerId="ADAL" clId="{79D9A848-63DC-C04B-A37B-45CD4B398B25}" dt="2020-10-07T03:45:55.390" v="0" actId="20578"/>
      <pc:docMkLst>
        <pc:docMk/>
      </pc:docMkLst>
      <pc:sldChg chg="ord">
        <pc:chgData name="Khattab, Sherif" userId="c83b1e15-36f3-4f46-aceb-05aac24c545e" providerId="ADAL" clId="{79D9A848-63DC-C04B-A37B-45CD4B398B25}" dt="2020-10-07T03:45:55.390" v="0" actId="20578"/>
        <pc:sldMkLst>
          <pc:docMk/>
          <pc:sldMk cId="434376579" sldId="363"/>
        </pc:sldMkLst>
      </pc:sldChg>
    </pc:docChg>
  </pc:docChgLst>
  <pc:docChgLst>
    <pc:chgData name="Sherif Khattab" userId="c83b1e15-36f3-4f46-aceb-05aac24c545e" providerId="ADAL" clId="{4F266D3B-92A2-40A8-A073-356F608DC91A}"/>
    <pc:docChg chg="undo custSel addSld delSld modSld">
      <pc:chgData name="Sherif Khattab" userId="c83b1e15-36f3-4f46-aceb-05aac24c545e" providerId="ADAL" clId="{4F266D3B-92A2-40A8-A073-356F608DC91A}" dt="2021-02-16T18:38:20.208" v="578" actId="20577"/>
      <pc:docMkLst>
        <pc:docMk/>
      </pc:docMkLst>
      <pc:sldChg chg="modSp mod">
        <pc:chgData name="Sherif Khattab" userId="c83b1e15-36f3-4f46-aceb-05aac24c545e" providerId="ADAL" clId="{4F266D3B-92A2-40A8-A073-356F608DC91A}" dt="2021-02-16T15:39:14.558" v="504" actId="20577"/>
        <pc:sldMkLst>
          <pc:docMk/>
          <pc:sldMk cId="3681208715" sldId="257"/>
        </pc:sldMkLst>
        <pc:spChg chg="mod">
          <ac:chgData name="Sherif Khattab" userId="c83b1e15-36f3-4f46-aceb-05aac24c545e" providerId="ADAL" clId="{4F266D3B-92A2-40A8-A073-356F608DC91A}" dt="2021-02-16T15:39:14.558" v="504" actId="20577"/>
          <ac:spMkLst>
            <pc:docMk/>
            <pc:sldMk cId="3681208715" sldId="257"/>
            <ac:spMk id="5123" creationId="{550C3EC1-F853-4061-A0F2-F81B64390D10}"/>
          </ac:spMkLst>
        </pc:spChg>
      </pc:sldChg>
      <pc:sldChg chg="del">
        <pc:chgData name="Sherif Khattab" userId="c83b1e15-36f3-4f46-aceb-05aac24c545e" providerId="ADAL" clId="{4F266D3B-92A2-40A8-A073-356F608DC91A}" dt="2021-02-16T15:39:00.760" v="491" actId="47"/>
        <pc:sldMkLst>
          <pc:docMk/>
          <pc:sldMk cId="1664517503" sldId="258"/>
        </pc:sldMkLst>
      </pc:sldChg>
      <pc:sldChg chg="del">
        <pc:chgData name="Sherif Khattab" userId="c83b1e15-36f3-4f46-aceb-05aac24c545e" providerId="ADAL" clId="{4F266D3B-92A2-40A8-A073-356F608DC91A}" dt="2021-02-16T14:38:32.321" v="5" actId="47"/>
        <pc:sldMkLst>
          <pc:docMk/>
          <pc:sldMk cId="1004035158" sldId="259"/>
        </pc:sldMkLst>
      </pc:sldChg>
      <pc:sldChg chg="del">
        <pc:chgData name="Sherif Khattab" userId="c83b1e15-36f3-4f46-aceb-05aac24c545e" providerId="ADAL" clId="{4F266D3B-92A2-40A8-A073-356F608DC91A}" dt="2021-02-16T15:39:06.861" v="493" actId="47"/>
        <pc:sldMkLst>
          <pc:docMk/>
          <pc:sldMk cId="3230569327" sldId="260"/>
        </pc:sldMkLst>
      </pc:sldChg>
      <pc:sldChg chg="del">
        <pc:chgData name="Sherif Khattab" userId="c83b1e15-36f3-4f46-aceb-05aac24c545e" providerId="ADAL" clId="{4F266D3B-92A2-40A8-A073-356F608DC91A}" dt="2021-02-16T14:38:32.321" v="5" actId="47"/>
        <pc:sldMkLst>
          <pc:docMk/>
          <pc:sldMk cId="1444142485" sldId="261"/>
        </pc:sldMkLst>
      </pc:sldChg>
      <pc:sldChg chg="del">
        <pc:chgData name="Sherif Khattab" userId="c83b1e15-36f3-4f46-aceb-05aac24c545e" providerId="ADAL" clId="{4F266D3B-92A2-40A8-A073-356F608DC91A}" dt="2021-02-16T14:38:32.321" v="5" actId="47"/>
        <pc:sldMkLst>
          <pc:docMk/>
          <pc:sldMk cId="516417489" sldId="262"/>
        </pc:sldMkLst>
      </pc:sldChg>
      <pc:sldChg chg="del">
        <pc:chgData name="Sherif Khattab" userId="c83b1e15-36f3-4f46-aceb-05aac24c545e" providerId="ADAL" clId="{4F266D3B-92A2-40A8-A073-356F608DC91A}" dt="2021-02-16T14:38:32.321" v="5" actId="47"/>
        <pc:sldMkLst>
          <pc:docMk/>
          <pc:sldMk cId="561583903" sldId="263"/>
        </pc:sldMkLst>
      </pc:sldChg>
      <pc:sldChg chg="del">
        <pc:chgData name="Sherif Khattab" userId="c83b1e15-36f3-4f46-aceb-05aac24c545e" providerId="ADAL" clId="{4F266D3B-92A2-40A8-A073-356F608DC91A}" dt="2021-02-16T14:38:32.321" v="5" actId="47"/>
        <pc:sldMkLst>
          <pc:docMk/>
          <pc:sldMk cId="982315759" sldId="264"/>
        </pc:sldMkLst>
      </pc:sldChg>
      <pc:sldChg chg="del">
        <pc:chgData name="Sherif Khattab" userId="c83b1e15-36f3-4f46-aceb-05aac24c545e" providerId="ADAL" clId="{4F266D3B-92A2-40A8-A073-356F608DC91A}" dt="2021-02-16T14:38:32.321" v="5" actId="47"/>
        <pc:sldMkLst>
          <pc:docMk/>
          <pc:sldMk cId="423130617" sldId="265"/>
        </pc:sldMkLst>
      </pc:sldChg>
      <pc:sldChg chg="del">
        <pc:chgData name="Sherif Khattab" userId="c83b1e15-36f3-4f46-aceb-05aac24c545e" providerId="ADAL" clId="{4F266D3B-92A2-40A8-A073-356F608DC91A}" dt="2021-02-16T14:40:29.007" v="103" actId="47"/>
        <pc:sldMkLst>
          <pc:docMk/>
          <pc:sldMk cId="386763112" sldId="266"/>
        </pc:sldMkLst>
      </pc:sldChg>
      <pc:sldChg chg="del">
        <pc:chgData name="Sherif Khattab" userId="c83b1e15-36f3-4f46-aceb-05aac24c545e" providerId="ADAL" clId="{4F266D3B-92A2-40A8-A073-356F608DC91A}" dt="2021-02-16T14:38:32.321" v="5" actId="47"/>
        <pc:sldMkLst>
          <pc:docMk/>
          <pc:sldMk cId="661211275" sldId="267"/>
        </pc:sldMkLst>
      </pc:sldChg>
      <pc:sldChg chg="del">
        <pc:chgData name="Sherif Khattab" userId="c83b1e15-36f3-4f46-aceb-05aac24c545e" providerId="ADAL" clId="{4F266D3B-92A2-40A8-A073-356F608DC91A}" dt="2021-02-16T14:38:32.321" v="5" actId="47"/>
        <pc:sldMkLst>
          <pc:docMk/>
          <pc:sldMk cId="1897509347" sldId="268"/>
        </pc:sldMkLst>
      </pc:sldChg>
      <pc:sldChg chg="del">
        <pc:chgData name="Sherif Khattab" userId="c83b1e15-36f3-4f46-aceb-05aac24c545e" providerId="ADAL" clId="{4F266D3B-92A2-40A8-A073-356F608DC91A}" dt="2021-02-16T14:38:32.321" v="5" actId="47"/>
        <pc:sldMkLst>
          <pc:docMk/>
          <pc:sldMk cId="1042310649" sldId="269"/>
        </pc:sldMkLst>
      </pc:sldChg>
      <pc:sldChg chg="del">
        <pc:chgData name="Sherif Khattab" userId="c83b1e15-36f3-4f46-aceb-05aac24c545e" providerId="ADAL" clId="{4F266D3B-92A2-40A8-A073-356F608DC91A}" dt="2021-02-16T14:38:32.321" v="5" actId="47"/>
        <pc:sldMkLst>
          <pc:docMk/>
          <pc:sldMk cId="703361262" sldId="270"/>
        </pc:sldMkLst>
      </pc:sldChg>
      <pc:sldChg chg="del">
        <pc:chgData name="Sherif Khattab" userId="c83b1e15-36f3-4f46-aceb-05aac24c545e" providerId="ADAL" clId="{4F266D3B-92A2-40A8-A073-356F608DC91A}" dt="2021-02-16T14:38:32.321" v="5" actId="47"/>
        <pc:sldMkLst>
          <pc:docMk/>
          <pc:sldMk cId="1436808390" sldId="271"/>
        </pc:sldMkLst>
      </pc:sldChg>
      <pc:sldChg chg="del">
        <pc:chgData name="Sherif Khattab" userId="c83b1e15-36f3-4f46-aceb-05aac24c545e" providerId="ADAL" clId="{4F266D3B-92A2-40A8-A073-356F608DC91A}" dt="2021-02-16T14:38:32.321" v="5" actId="47"/>
        <pc:sldMkLst>
          <pc:docMk/>
          <pc:sldMk cId="1301683851" sldId="272"/>
        </pc:sldMkLst>
      </pc:sldChg>
      <pc:sldChg chg="del">
        <pc:chgData name="Sherif Khattab" userId="c83b1e15-36f3-4f46-aceb-05aac24c545e" providerId="ADAL" clId="{4F266D3B-92A2-40A8-A073-356F608DC91A}" dt="2021-02-16T15:40:09.232" v="506" actId="47"/>
        <pc:sldMkLst>
          <pc:docMk/>
          <pc:sldMk cId="1920820884" sldId="273"/>
        </pc:sldMkLst>
      </pc:sldChg>
      <pc:sldChg chg="del">
        <pc:chgData name="Sherif Khattab" userId="c83b1e15-36f3-4f46-aceb-05aac24c545e" providerId="ADAL" clId="{4F266D3B-92A2-40A8-A073-356F608DC91A}" dt="2021-02-16T14:38:32.321" v="5" actId="47"/>
        <pc:sldMkLst>
          <pc:docMk/>
          <pc:sldMk cId="55302999" sldId="274"/>
        </pc:sldMkLst>
      </pc:sldChg>
      <pc:sldChg chg="del">
        <pc:chgData name="Sherif Khattab" userId="c83b1e15-36f3-4f46-aceb-05aac24c545e" providerId="ADAL" clId="{4F266D3B-92A2-40A8-A073-356F608DC91A}" dt="2021-02-16T14:38:32.321" v="5" actId="47"/>
        <pc:sldMkLst>
          <pc:docMk/>
          <pc:sldMk cId="2064114192" sldId="276"/>
        </pc:sldMkLst>
      </pc:sldChg>
      <pc:sldChg chg="del">
        <pc:chgData name="Sherif Khattab" userId="c83b1e15-36f3-4f46-aceb-05aac24c545e" providerId="ADAL" clId="{4F266D3B-92A2-40A8-A073-356F608DC91A}" dt="2021-02-16T15:40:10.078" v="509" actId="47"/>
        <pc:sldMkLst>
          <pc:docMk/>
          <pc:sldMk cId="2017417480" sldId="277"/>
        </pc:sldMkLst>
      </pc:sldChg>
      <pc:sldChg chg="del">
        <pc:chgData name="Sherif Khattab" userId="c83b1e15-36f3-4f46-aceb-05aac24c545e" providerId="ADAL" clId="{4F266D3B-92A2-40A8-A073-356F608DC91A}" dt="2021-02-16T14:38:32.321" v="5" actId="47"/>
        <pc:sldMkLst>
          <pc:docMk/>
          <pc:sldMk cId="1000435174" sldId="278"/>
        </pc:sldMkLst>
      </pc:sldChg>
      <pc:sldChg chg="del">
        <pc:chgData name="Sherif Khattab" userId="c83b1e15-36f3-4f46-aceb-05aac24c545e" providerId="ADAL" clId="{4F266D3B-92A2-40A8-A073-356F608DC91A}" dt="2021-02-16T14:38:32.321" v="5" actId="47"/>
        <pc:sldMkLst>
          <pc:docMk/>
          <pc:sldMk cId="2080017563" sldId="279"/>
        </pc:sldMkLst>
      </pc:sldChg>
      <pc:sldChg chg="del">
        <pc:chgData name="Sherif Khattab" userId="c83b1e15-36f3-4f46-aceb-05aac24c545e" providerId="ADAL" clId="{4F266D3B-92A2-40A8-A073-356F608DC91A}" dt="2021-02-16T15:40:10.241" v="513" actId="47"/>
        <pc:sldMkLst>
          <pc:docMk/>
          <pc:sldMk cId="2773510753" sldId="280"/>
        </pc:sldMkLst>
      </pc:sldChg>
      <pc:sldChg chg="del">
        <pc:chgData name="Sherif Khattab" userId="c83b1e15-36f3-4f46-aceb-05aac24c545e" providerId="ADAL" clId="{4F266D3B-92A2-40A8-A073-356F608DC91A}" dt="2021-02-16T14:38:32.321" v="5" actId="47"/>
        <pc:sldMkLst>
          <pc:docMk/>
          <pc:sldMk cId="1445345591" sldId="281"/>
        </pc:sldMkLst>
      </pc:sldChg>
      <pc:sldChg chg="del">
        <pc:chgData name="Sherif Khattab" userId="c83b1e15-36f3-4f46-aceb-05aac24c545e" providerId="ADAL" clId="{4F266D3B-92A2-40A8-A073-356F608DC91A}" dt="2021-02-16T14:38:32.321" v="5" actId="47"/>
        <pc:sldMkLst>
          <pc:docMk/>
          <pc:sldMk cId="306268545" sldId="282"/>
        </pc:sldMkLst>
      </pc:sldChg>
      <pc:sldChg chg="del">
        <pc:chgData name="Sherif Khattab" userId="c83b1e15-36f3-4f46-aceb-05aac24c545e" providerId="ADAL" clId="{4F266D3B-92A2-40A8-A073-356F608DC91A}" dt="2021-02-16T15:40:10.360" v="516" actId="47"/>
        <pc:sldMkLst>
          <pc:docMk/>
          <pc:sldMk cId="171235497" sldId="283"/>
        </pc:sldMkLst>
      </pc:sldChg>
      <pc:sldChg chg="del">
        <pc:chgData name="Sherif Khattab" userId="c83b1e15-36f3-4f46-aceb-05aac24c545e" providerId="ADAL" clId="{4F266D3B-92A2-40A8-A073-356F608DC91A}" dt="2021-02-16T15:40:10.408" v="517" actId="47"/>
        <pc:sldMkLst>
          <pc:docMk/>
          <pc:sldMk cId="2099089282" sldId="284"/>
        </pc:sldMkLst>
      </pc:sldChg>
      <pc:sldChg chg="del">
        <pc:chgData name="Sherif Khattab" userId="c83b1e15-36f3-4f46-aceb-05aac24c545e" providerId="ADAL" clId="{4F266D3B-92A2-40A8-A073-356F608DC91A}" dt="2021-02-16T15:40:10.457" v="518" actId="47"/>
        <pc:sldMkLst>
          <pc:docMk/>
          <pc:sldMk cId="1136622862" sldId="285"/>
        </pc:sldMkLst>
      </pc:sldChg>
      <pc:sldChg chg="add del">
        <pc:chgData name="Sherif Khattab" userId="c83b1e15-36f3-4f46-aceb-05aac24c545e" providerId="ADAL" clId="{4F266D3B-92A2-40A8-A073-356F608DC91A}" dt="2021-02-16T15:40:13.523" v="522" actId="47"/>
        <pc:sldMkLst>
          <pc:docMk/>
          <pc:sldMk cId="1268007695" sldId="288"/>
        </pc:sldMkLst>
      </pc:sldChg>
      <pc:sldChg chg="add del">
        <pc:chgData name="Sherif Khattab" userId="c83b1e15-36f3-4f46-aceb-05aac24c545e" providerId="ADAL" clId="{4F266D3B-92A2-40A8-A073-356F608DC91A}" dt="2021-02-16T15:40:16.374" v="523" actId="47"/>
        <pc:sldMkLst>
          <pc:docMk/>
          <pc:sldMk cId="463012687" sldId="289"/>
        </pc:sldMkLst>
      </pc:sldChg>
      <pc:sldChg chg="del">
        <pc:chgData name="Sherif Khattab" userId="c83b1e15-36f3-4f46-aceb-05aac24c545e" providerId="ADAL" clId="{4F266D3B-92A2-40A8-A073-356F608DC91A}" dt="2021-02-16T15:40:10.116" v="510" actId="47"/>
        <pc:sldMkLst>
          <pc:docMk/>
          <pc:sldMk cId="442392580" sldId="290"/>
        </pc:sldMkLst>
      </pc:sldChg>
      <pc:sldChg chg="del">
        <pc:chgData name="Sherif Khattab" userId="c83b1e15-36f3-4f46-aceb-05aac24c545e" providerId="ADAL" clId="{4F266D3B-92A2-40A8-A073-356F608DC91A}" dt="2021-02-16T14:38:32.321" v="5" actId="47"/>
        <pc:sldMkLst>
          <pc:docMk/>
          <pc:sldMk cId="2710637777" sldId="322"/>
        </pc:sldMkLst>
      </pc:sldChg>
      <pc:sldChg chg="del">
        <pc:chgData name="Sherif Khattab" userId="c83b1e15-36f3-4f46-aceb-05aac24c545e" providerId="ADAL" clId="{4F266D3B-92A2-40A8-A073-356F608DC91A}" dt="2021-02-16T14:38:32.321" v="5" actId="47"/>
        <pc:sldMkLst>
          <pc:docMk/>
          <pc:sldMk cId="3292918179" sldId="324"/>
        </pc:sldMkLst>
      </pc:sldChg>
      <pc:sldChg chg="del">
        <pc:chgData name="Sherif Khattab" userId="c83b1e15-36f3-4f46-aceb-05aac24c545e" providerId="ADAL" clId="{4F266D3B-92A2-40A8-A073-356F608DC91A}" dt="2021-02-16T14:38:32.321" v="5" actId="47"/>
        <pc:sldMkLst>
          <pc:docMk/>
          <pc:sldMk cId="355119911" sldId="338"/>
        </pc:sldMkLst>
      </pc:sldChg>
      <pc:sldChg chg="del">
        <pc:chgData name="Sherif Khattab" userId="c83b1e15-36f3-4f46-aceb-05aac24c545e" providerId="ADAL" clId="{4F266D3B-92A2-40A8-A073-356F608DC91A}" dt="2021-02-16T14:38:32.321" v="5" actId="47"/>
        <pc:sldMkLst>
          <pc:docMk/>
          <pc:sldMk cId="4223572414" sldId="339"/>
        </pc:sldMkLst>
      </pc:sldChg>
      <pc:sldChg chg="del">
        <pc:chgData name="Sherif Khattab" userId="c83b1e15-36f3-4f46-aceb-05aac24c545e" providerId="ADAL" clId="{4F266D3B-92A2-40A8-A073-356F608DC91A}" dt="2021-02-16T14:38:32.321" v="5" actId="47"/>
        <pc:sldMkLst>
          <pc:docMk/>
          <pc:sldMk cId="470668490" sldId="340"/>
        </pc:sldMkLst>
      </pc:sldChg>
      <pc:sldChg chg="del">
        <pc:chgData name="Sherif Khattab" userId="c83b1e15-36f3-4f46-aceb-05aac24c545e" providerId="ADAL" clId="{4F266D3B-92A2-40A8-A073-356F608DC91A}" dt="2021-02-16T14:38:32.321" v="5" actId="47"/>
        <pc:sldMkLst>
          <pc:docMk/>
          <pc:sldMk cId="1205868326" sldId="341"/>
        </pc:sldMkLst>
      </pc:sldChg>
      <pc:sldChg chg="del">
        <pc:chgData name="Sherif Khattab" userId="c83b1e15-36f3-4f46-aceb-05aac24c545e" providerId="ADAL" clId="{4F266D3B-92A2-40A8-A073-356F608DC91A}" dt="2021-02-16T14:38:32.321" v="5" actId="47"/>
        <pc:sldMkLst>
          <pc:docMk/>
          <pc:sldMk cId="1806563943" sldId="342"/>
        </pc:sldMkLst>
      </pc:sldChg>
      <pc:sldChg chg="del">
        <pc:chgData name="Sherif Khattab" userId="c83b1e15-36f3-4f46-aceb-05aac24c545e" providerId="ADAL" clId="{4F266D3B-92A2-40A8-A073-356F608DC91A}" dt="2021-02-16T14:38:32.321" v="5" actId="47"/>
        <pc:sldMkLst>
          <pc:docMk/>
          <pc:sldMk cId="1167711490" sldId="343"/>
        </pc:sldMkLst>
      </pc:sldChg>
      <pc:sldChg chg="del">
        <pc:chgData name="Sherif Khattab" userId="c83b1e15-36f3-4f46-aceb-05aac24c545e" providerId="ADAL" clId="{4F266D3B-92A2-40A8-A073-356F608DC91A}" dt="2021-02-16T14:38:32.321" v="5" actId="47"/>
        <pc:sldMkLst>
          <pc:docMk/>
          <pc:sldMk cId="1271999567" sldId="349"/>
        </pc:sldMkLst>
      </pc:sldChg>
      <pc:sldChg chg="del">
        <pc:chgData name="Sherif Khattab" userId="c83b1e15-36f3-4f46-aceb-05aac24c545e" providerId="ADAL" clId="{4F266D3B-92A2-40A8-A073-356F608DC91A}" dt="2021-02-16T14:38:32.321" v="5" actId="47"/>
        <pc:sldMkLst>
          <pc:docMk/>
          <pc:sldMk cId="434376579" sldId="363"/>
        </pc:sldMkLst>
      </pc:sldChg>
      <pc:sldChg chg="del">
        <pc:chgData name="Sherif Khattab" userId="c83b1e15-36f3-4f46-aceb-05aac24c545e" providerId="ADAL" clId="{4F266D3B-92A2-40A8-A073-356F608DC91A}" dt="2021-02-16T14:38:32.321" v="5" actId="47"/>
        <pc:sldMkLst>
          <pc:docMk/>
          <pc:sldMk cId="815621424" sldId="364"/>
        </pc:sldMkLst>
      </pc:sldChg>
      <pc:sldChg chg="del">
        <pc:chgData name="Sherif Khattab" userId="c83b1e15-36f3-4f46-aceb-05aac24c545e" providerId="ADAL" clId="{4F266D3B-92A2-40A8-A073-356F608DC91A}" dt="2021-02-16T14:38:32.321" v="5" actId="47"/>
        <pc:sldMkLst>
          <pc:docMk/>
          <pc:sldMk cId="1934104099" sldId="365"/>
        </pc:sldMkLst>
      </pc:sldChg>
      <pc:sldChg chg="del">
        <pc:chgData name="Sherif Khattab" userId="c83b1e15-36f3-4f46-aceb-05aac24c545e" providerId="ADAL" clId="{4F266D3B-92A2-40A8-A073-356F608DC91A}" dt="2021-02-16T14:38:32.321" v="5" actId="47"/>
        <pc:sldMkLst>
          <pc:docMk/>
          <pc:sldMk cId="2782429159" sldId="366"/>
        </pc:sldMkLst>
      </pc:sldChg>
      <pc:sldChg chg="del">
        <pc:chgData name="Sherif Khattab" userId="c83b1e15-36f3-4f46-aceb-05aac24c545e" providerId="ADAL" clId="{4F266D3B-92A2-40A8-A073-356F608DC91A}" dt="2021-02-16T14:38:32.321" v="5" actId="47"/>
        <pc:sldMkLst>
          <pc:docMk/>
          <pc:sldMk cId="2251973667" sldId="367"/>
        </pc:sldMkLst>
      </pc:sldChg>
      <pc:sldChg chg="del">
        <pc:chgData name="Sherif Khattab" userId="c83b1e15-36f3-4f46-aceb-05aac24c545e" providerId="ADAL" clId="{4F266D3B-92A2-40A8-A073-356F608DC91A}" dt="2021-02-16T14:38:32.321" v="5" actId="47"/>
        <pc:sldMkLst>
          <pc:docMk/>
          <pc:sldMk cId="3138501136" sldId="368"/>
        </pc:sldMkLst>
      </pc:sldChg>
      <pc:sldChg chg="del">
        <pc:chgData name="Sherif Khattab" userId="c83b1e15-36f3-4f46-aceb-05aac24c545e" providerId="ADAL" clId="{4F266D3B-92A2-40A8-A073-356F608DC91A}" dt="2021-02-16T14:38:32.321" v="5" actId="47"/>
        <pc:sldMkLst>
          <pc:docMk/>
          <pc:sldMk cId="3210992163" sldId="369"/>
        </pc:sldMkLst>
      </pc:sldChg>
      <pc:sldChg chg="del">
        <pc:chgData name="Sherif Khattab" userId="c83b1e15-36f3-4f46-aceb-05aac24c545e" providerId="ADAL" clId="{4F266D3B-92A2-40A8-A073-356F608DC91A}" dt="2021-02-16T14:38:32.321" v="5" actId="47"/>
        <pc:sldMkLst>
          <pc:docMk/>
          <pc:sldMk cId="4013065491" sldId="370"/>
        </pc:sldMkLst>
      </pc:sldChg>
      <pc:sldChg chg="del">
        <pc:chgData name="Sherif Khattab" userId="c83b1e15-36f3-4f46-aceb-05aac24c545e" providerId="ADAL" clId="{4F266D3B-92A2-40A8-A073-356F608DC91A}" dt="2021-02-16T14:38:32.321" v="5" actId="47"/>
        <pc:sldMkLst>
          <pc:docMk/>
          <pc:sldMk cId="2592968416" sldId="371"/>
        </pc:sldMkLst>
      </pc:sldChg>
      <pc:sldChg chg="del">
        <pc:chgData name="Sherif Khattab" userId="c83b1e15-36f3-4f46-aceb-05aac24c545e" providerId="ADAL" clId="{4F266D3B-92A2-40A8-A073-356F608DC91A}" dt="2021-02-16T14:38:32.321" v="5" actId="47"/>
        <pc:sldMkLst>
          <pc:docMk/>
          <pc:sldMk cId="3848335379" sldId="372"/>
        </pc:sldMkLst>
      </pc:sldChg>
      <pc:sldChg chg="del">
        <pc:chgData name="Sherif Khattab" userId="c83b1e15-36f3-4f46-aceb-05aac24c545e" providerId="ADAL" clId="{4F266D3B-92A2-40A8-A073-356F608DC91A}" dt="2021-02-16T14:38:32.321" v="5" actId="47"/>
        <pc:sldMkLst>
          <pc:docMk/>
          <pc:sldMk cId="3161117264" sldId="373"/>
        </pc:sldMkLst>
      </pc:sldChg>
      <pc:sldChg chg="del">
        <pc:chgData name="Sherif Khattab" userId="c83b1e15-36f3-4f46-aceb-05aac24c545e" providerId="ADAL" clId="{4F266D3B-92A2-40A8-A073-356F608DC91A}" dt="2021-02-16T14:38:32.321" v="5" actId="47"/>
        <pc:sldMkLst>
          <pc:docMk/>
          <pc:sldMk cId="1542066946" sldId="374"/>
        </pc:sldMkLst>
      </pc:sldChg>
      <pc:sldChg chg="del">
        <pc:chgData name="Sherif Khattab" userId="c83b1e15-36f3-4f46-aceb-05aac24c545e" providerId="ADAL" clId="{4F266D3B-92A2-40A8-A073-356F608DC91A}" dt="2021-02-16T14:38:32.321" v="5" actId="47"/>
        <pc:sldMkLst>
          <pc:docMk/>
          <pc:sldMk cId="834112894" sldId="375"/>
        </pc:sldMkLst>
      </pc:sldChg>
      <pc:sldChg chg="del">
        <pc:chgData name="Sherif Khattab" userId="c83b1e15-36f3-4f46-aceb-05aac24c545e" providerId="ADAL" clId="{4F266D3B-92A2-40A8-A073-356F608DC91A}" dt="2021-02-16T14:38:32.321" v="5" actId="47"/>
        <pc:sldMkLst>
          <pc:docMk/>
          <pc:sldMk cId="1165577892" sldId="376"/>
        </pc:sldMkLst>
      </pc:sldChg>
      <pc:sldChg chg="del">
        <pc:chgData name="Sherif Khattab" userId="c83b1e15-36f3-4f46-aceb-05aac24c545e" providerId="ADAL" clId="{4F266D3B-92A2-40A8-A073-356F608DC91A}" dt="2021-02-16T14:38:32.321" v="5" actId="47"/>
        <pc:sldMkLst>
          <pc:docMk/>
          <pc:sldMk cId="583513582" sldId="377"/>
        </pc:sldMkLst>
      </pc:sldChg>
      <pc:sldChg chg="del">
        <pc:chgData name="Sherif Khattab" userId="c83b1e15-36f3-4f46-aceb-05aac24c545e" providerId="ADAL" clId="{4F266D3B-92A2-40A8-A073-356F608DC91A}" dt="2021-02-16T14:38:32.321" v="5" actId="47"/>
        <pc:sldMkLst>
          <pc:docMk/>
          <pc:sldMk cId="3990797458" sldId="378"/>
        </pc:sldMkLst>
      </pc:sldChg>
      <pc:sldChg chg="del">
        <pc:chgData name="Sherif Khattab" userId="c83b1e15-36f3-4f46-aceb-05aac24c545e" providerId="ADAL" clId="{4F266D3B-92A2-40A8-A073-356F608DC91A}" dt="2021-02-16T14:38:32.321" v="5" actId="47"/>
        <pc:sldMkLst>
          <pc:docMk/>
          <pc:sldMk cId="2736486443" sldId="379"/>
        </pc:sldMkLst>
      </pc:sldChg>
      <pc:sldChg chg="del">
        <pc:chgData name="Sherif Khattab" userId="c83b1e15-36f3-4f46-aceb-05aac24c545e" providerId="ADAL" clId="{4F266D3B-92A2-40A8-A073-356F608DC91A}" dt="2021-02-16T14:38:32.321" v="5" actId="47"/>
        <pc:sldMkLst>
          <pc:docMk/>
          <pc:sldMk cId="541381985" sldId="380"/>
        </pc:sldMkLst>
      </pc:sldChg>
      <pc:sldChg chg="del">
        <pc:chgData name="Sherif Khattab" userId="c83b1e15-36f3-4f46-aceb-05aac24c545e" providerId="ADAL" clId="{4F266D3B-92A2-40A8-A073-356F608DC91A}" dt="2021-02-16T14:38:32.321" v="5" actId="47"/>
        <pc:sldMkLst>
          <pc:docMk/>
          <pc:sldMk cId="2235897330" sldId="381"/>
        </pc:sldMkLst>
      </pc:sldChg>
      <pc:sldChg chg="del">
        <pc:chgData name="Sherif Khattab" userId="c83b1e15-36f3-4f46-aceb-05aac24c545e" providerId="ADAL" clId="{4F266D3B-92A2-40A8-A073-356F608DC91A}" dt="2021-02-16T14:38:32.321" v="5" actId="47"/>
        <pc:sldMkLst>
          <pc:docMk/>
          <pc:sldMk cId="3360044446" sldId="382"/>
        </pc:sldMkLst>
      </pc:sldChg>
      <pc:sldChg chg="add">
        <pc:chgData name="Sherif Khattab" userId="c83b1e15-36f3-4f46-aceb-05aac24c545e" providerId="ADAL" clId="{4F266D3B-92A2-40A8-A073-356F608DC91A}" dt="2021-02-16T15:42:33.963" v="573"/>
        <pc:sldMkLst>
          <pc:docMk/>
          <pc:sldMk cId="3851230975" sldId="382"/>
        </pc:sldMkLst>
      </pc:sldChg>
      <pc:sldChg chg="del">
        <pc:chgData name="Sherif Khattab" userId="c83b1e15-36f3-4f46-aceb-05aac24c545e" providerId="ADAL" clId="{4F266D3B-92A2-40A8-A073-356F608DC91A}" dt="2021-02-16T14:38:32.321" v="5" actId="47"/>
        <pc:sldMkLst>
          <pc:docMk/>
          <pc:sldMk cId="1954384084" sldId="383"/>
        </pc:sldMkLst>
      </pc:sldChg>
      <pc:sldChg chg="del">
        <pc:chgData name="Sherif Khattab" userId="c83b1e15-36f3-4f46-aceb-05aac24c545e" providerId="ADAL" clId="{4F266D3B-92A2-40A8-A073-356F608DC91A}" dt="2021-02-16T14:38:32.321" v="5" actId="47"/>
        <pc:sldMkLst>
          <pc:docMk/>
          <pc:sldMk cId="220759689" sldId="384"/>
        </pc:sldMkLst>
      </pc:sldChg>
      <pc:sldChg chg="add">
        <pc:chgData name="Sherif Khattab" userId="c83b1e15-36f3-4f46-aceb-05aac24c545e" providerId="ADAL" clId="{4F266D3B-92A2-40A8-A073-356F608DC91A}" dt="2021-02-16T15:42:21.392" v="572"/>
        <pc:sldMkLst>
          <pc:docMk/>
          <pc:sldMk cId="1898410716" sldId="385"/>
        </pc:sldMkLst>
      </pc:sldChg>
      <pc:sldChg chg="del">
        <pc:chgData name="Sherif Khattab" userId="c83b1e15-36f3-4f46-aceb-05aac24c545e" providerId="ADAL" clId="{4F266D3B-92A2-40A8-A073-356F608DC91A}" dt="2021-02-16T14:38:32.321" v="5" actId="47"/>
        <pc:sldMkLst>
          <pc:docMk/>
          <pc:sldMk cId="2809799376" sldId="385"/>
        </pc:sldMkLst>
      </pc:sldChg>
      <pc:sldChg chg="del">
        <pc:chgData name="Sherif Khattab" userId="c83b1e15-36f3-4f46-aceb-05aac24c545e" providerId="ADAL" clId="{4F266D3B-92A2-40A8-A073-356F608DC91A}" dt="2021-02-16T14:38:32.321" v="5" actId="47"/>
        <pc:sldMkLst>
          <pc:docMk/>
          <pc:sldMk cId="2329144619" sldId="445"/>
        </pc:sldMkLst>
      </pc:sldChg>
      <pc:sldChg chg="del">
        <pc:chgData name="Sherif Khattab" userId="c83b1e15-36f3-4f46-aceb-05aac24c545e" providerId="ADAL" clId="{4F266D3B-92A2-40A8-A073-356F608DC91A}" dt="2021-02-16T14:38:32.321" v="5" actId="47"/>
        <pc:sldMkLst>
          <pc:docMk/>
          <pc:sldMk cId="1783368962" sldId="448"/>
        </pc:sldMkLst>
      </pc:sldChg>
      <pc:sldChg chg="del">
        <pc:chgData name="Sherif Khattab" userId="c83b1e15-36f3-4f46-aceb-05aac24c545e" providerId="ADAL" clId="{4F266D3B-92A2-40A8-A073-356F608DC91A}" dt="2021-02-16T14:38:32.321" v="5" actId="47"/>
        <pc:sldMkLst>
          <pc:docMk/>
          <pc:sldMk cId="2276002102" sldId="451"/>
        </pc:sldMkLst>
      </pc:sldChg>
      <pc:sldChg chg="del">
        <pc:chgData name="Sherif Khattab" userId="c83b1e15-36f3-4f46-aceb-05aac24c545e" providerId="ADAL" clId="{4F266D3B-92A2-40A8-A073-356F608DC91A}" dt="2021-02-16T15:39:03.476" v="492" actId="47"/>
        <pc:sldMkLst>
          <pc:docMk/>
          <pc:sldMk cId="2163467695" sldId="455"/>
        </pc:sldMkLst>
      </pc:sldChg>
      <pc:sldChg chg="del">
        <pc:chgData name="Sherif Khattab" userId="c83b1e15-36f3-4f46-aceb-05aac24c545e" providerId="ADAL" clId="{4F266D3B-92A2-40A8-A073-356F608DC91A}" dt="2021-02-16T15:39:36.243" v="505" actId="47"/>
        <pc:sldMkLst>
          <pc:docMk/>
          <pc:sldMk cId="1816629761" sldId="459"/>
        </pc:sldMkLst>
      </pc:sldChg>
      <pc:sldChg chg="del">
        <pc:chgData name="Sherif Khattab" userId="c83b1e15-36f3-4f46-aceb-05aac24c545e" providerId="ADAL" clId="{4F266D3B-92A2-40A8-A073-356F608DC91A}" dt="2021-02-16T15:40:10.605" v="519" actId="47"/>
        <pc:sldMkLst>
          <pc:docMk/>
          <pc:sldMk cId="1471081860" sldId="463"/>
        </pc:sldMkLst>
      </pc:sldChg>
      <pc:sldChg chg="del">
        <pc:chgData name="Sherif Khattab" userId="c83b1e15-36f3-4f46-aceb-05aac24c545e" providerId="ADAL" clId="{4F266D3B-92A2-40A8-A073-356F608DC91A}" dt="2021-02-16T15:40:09.473" v="507" actId="47"/>
        <pc:sldMkLst>
          <pc:docMk/>
          <pc:sldMk cId="574001865" sldId="464"/>
        </pc:sldMkLst>
      </pc:sldChg>
      <pc:sldChg chg="del">
        <pc:chgData name="Sherif Khattab" userId="c83b1e15-36f3-4f46-aceb-05aac24c545e" providerId="ADAL" clId="{4F266D3B-92A2-40A8-A073-356F608DC91A}" dt="2021-02-16T15:40:09.605" v="508" actId="47"/>
        <pc:sldMkLst>
          <pc:docMk/>
          <pc:sldMk cId="2156977365" sldId="465"/>
        </pc:sldMkLst>
      </pc:sldChg>
      <pc:sldChg chg="del">
        <pc:chgData name="Sherif Khattab" userId="c83b1e15-36f3-4f46-aceb-05aac24c545e" providerId="ADAL" clId="{4F266D3B-92A2-40A8-A073-356F608DC91A}" dt="2021-02-16T15:40:10.156" v="511" actId="47"/>
        <pc:sldMkLst>
          <pc:docMk/>
          <pc:sldMk cId="117329803" sldId="466"/>
        </pc:sldMkLst>
      </pc:sldChg>
      <pc:sldChg chg="del">
        <pc:chgData name="Sherif Khattab" userId="c83b1e15-36f3-4f46-aceb-05aac24c545e" providerId="ADAL" clId="{4F266D3B-92A2-40A8-A073-356F608DC91A}" dt="2021-02-16T15:40:10.190" v="512" actId="47"/>
        <pc:sldMkLst>
          <pc:docMk/>
          <pc:sldMk cId="3643915362" sldId="467"/>
        </pc:sldMkLst>
      </pc:sldChg>
      <pc:sldChg chg="del">
        <pc:chgData name="Sherif Khattab" userId="c83b1e15-36f3-4f46-aceb-05aac24c545e" providerId="ADAL" clId="{4F266D3B-92A2-40A8-A073-356F608DC91A}" dt="2021-02-16T15:40:10.286" v="514" actId="47"/>
        <pc:sldMkLst>
          <pc:docMk/>
          <pc:sldMk cId="1593910045" sldId="468"/>
        </pc:sldMkLst>
      </pc:sldChg>
      <pc:sldChg chg="del">
        <pc:chgData name="Sherif Khattab" userId="c83b1e15-36f3-4f46-aceb-05aac24c545e" providerId="ADAL" clId="{4F266D3B-92A2-40A8-A073-356F608DC91A}" dt="2021-02-16T15:40:10.331" v="515" actId="47"/>
        <pc:sldMkLst>
          <pc:docMk/>
          <pc:sldMk cId="3392020218" sldId="469"/>
        </pc:sldMkLst>
      </pc:sldChg>
      <pc:sldChg chg="del">
        <pc:chgData name="Sherif Khattab" userId="c83b1e15-36f3-4f46-aceb-05aac24c545e" providerId="ADAL" clId="{4F266D3B-92A2-40A8-A073-356F608DC91A}" dt="2021-02-16T14:40:29.007" v="103" actId="47"/>
        <pc:sldMkLst>
          <pc:docMk/>
          <pc:sldMk cId="3824051756" sldId="470"/>
        </pc:sldMkLst>
      </pc:sldChg>
      <pc:sldChg chg="del">
        <pc:chgData name="Sherif Khattab" userId="c83b1e15-36f3-4f46-aceb-05aac24c545e" providerId="ADAL" clId="{4F266D3B-92A2-40A8-A073-356F608DC91A}" dt="2021-02-16T14:40:29.007" v="103" actId="47"/>
        <pc:sldMkLst>
          <pc:docMk/>
          <pc:sldMk cId="1025764700" sldId="471"/>
        </pc:sldMkLst>
      </pc:sldChg>
      <pc:sldChg chg="del">
        <pc:chgData name="Sherif Khattab" userId="c83b1e15-36f3-4f46-aceb-05aac24c545e" providerId="ADAL" clId="{4F266D3B-92A2-40A8-A073-356F608DC91A}" dt="2021-02-16T14:40:29.007" v="103" actId="47"/>
        <pc:sldMkLst>
          <pc:docMk/>
          <pc:sldMk cId="3109107092" sldId="472"/>
        </pc:sldMkLst>
      </pc:sldChg>
      <pc:sldChg chg="del">
        <pc:chgData name="Sherif Khattab" userId="c83b1e15-36f3-4f46-aceb-05aac24c545e" providerId="ADAL" clId="{4F266D3B-92A2-40A8-A073-356F608DC91A}" dt="2021-02-16T14:40:29.007" v="103" actId="47"/>
        <pc:sldMkLst>
          <pc:docMk/>
          <pc:sldMk cId="2185675405" sldId="473"/>
        </pc:sldMkLst>
      </pc:sldChg>
      <pc:sldChg chg="del">
        <pc:chgData name="Sherif Khattab" userId="c83b1e15-36f3-4f46-aceb-05aac24c545e" providerId="ADAL" clId="{4F266D3B-92A2-40A8-A073-356F608DC91A}" dt="2021-02-16T14:40:29.007" v="103" actId="47"/>
        <pc:sldMkLst>
          <pc:docMk/>
          <pc:sldMk cId="1719184921" sldId="474"/>
        </pc:sldMkLst>
      </pc:sldChg>
      <pc:sldChg chg="del">
        <pc:chgData name="Sherif Khattab" userId="c83b1e15-36f3-4f46-aceb-05aac24c545e" providerId="ADAL" clId="{4F266D3B-92A2-40A8-A073-356F608DC91A}" dt="2021-02-16T14:40:29.007" v="103" actId="47"/>
        <pc:sldMkLst>
          <pc:docMk/>
          <pc:sldMk cId="3632958702" sldId="475"/>
        </pc:sldMkLst>
      </pc:sldChg>
      <pc:sldChg chg="del">
        <pc:chgData name="Sherif Khattab" userId="c83b1e15-36f3-4f46-aceb-05aac24c545e" providerId="ADAL" clId="{4F266D3B-92A2-40A8-A073-356F608DC91A}" dt="2021-02-16T14:40:29.007" v="103" actId="47"/>
        <pc:sldMkLst>
          <pc:docMk/>
          <pc:sldMk cId="2634117846" sldId="476"/>
        </pc:sldMkLst>
      </pc:sldChg>
      <pc:sldChg chg="del">
        <pc:chgData name="Sherif Khattab" userId="c83b1e15-36f3-4f46-aceb-05aac24c545e" providerId="ADAL" clId="{4F266D3B-92A2-40A8-A073-356F608DC91A}" dt="2021-02-16T14:40:29.007" v="103" actId="47"/>
        <pc:sldMkLst>
          <pc:docMk/>
          <pc:sldMk cId="4038969182" sldId="477"/>
        </pc:sldMkLst>
      </pc:sldChg>
      <pc:sldChg chg="del">
        <pc:chgData name="Sherif Khattab" userId="c83b1e15-36f3-4f46-aceb-05aac24c545e" providerId="ADAL" clId="{4F266D3B-92A2-40A8-A073-356F608DC91A}" dt="2021-02-16T14:40:29.007" v="103" actId="47"/>
        <pc:sldMkLst>
          <pc:docMk/>
          <pc:sldMk cId="326259628" sldId="478"/>
        </pc:sldMkLst>
      </pc:sldChg>
      <pc:sldChg chg="del">
        <pc:chgData name="Sherif Khattab" userId="c83b1e15-36f3-4f46-aceb-05aac24c545e" providerId="ADAL" clId="{4F266D3B-92A2-40A8-A073-356F608DC91A}" dt="2021-02-16T14:40:29.007" v="103" actId="47"/>
        <pc:sldMkLst>
          <pc:docMk/>
          <pc:sldMk cId="873856523" sldId="479"/>
        </pc:sldMkLst>
      </pc:sldChg>
      <pc:sldChg chg="del">
        <pc:chgData name="Sherif Khattab" userId="c83b1e15-36f3-4f46-aceb-05aac24c545e" providerId="ADAL" clId="{4F266D3B-92A2-40A8-A073-356F608DC91A}" dt="2021-02-16T14:40:29.007" v="103" actId="47"/>
        <pc:sldMkLst>
          <pc:docMk/>
          <pc:sldMk cId="3465344065" sldId="480"/>
        </pc:sldMkLst>
      </pc:sldChg>
      <pc:sldChg chg="del">
        <pc:chgData name="Sherif Khattab" userId="c83b1e15-36f3-4f46-aceb-05aac24c545e" providerId="ADAL" clId="{4F266D3B-92A2-40A8-A073-356F608DC91A}" dt="2021-02-16T14:40:29.007" v="103" actId="47"/>
        <pc:sldMkLst>
          <pc:docMk/>
          <pc:sldMk cId="2002489455" sldId="481"/>
        </pc:sldMkLst>
      </pc:sldChg>
      <pc:sldChg chg="del">
        <pc:chgData name="Sherif Khattab" userId="c83b1e15-36f3-4f46-aceb-05aac24c545e" providerId="ADAL" clId="{4F266D3B-92A2-40A8-A073-356F608DC91A}" dt="2021-02-16T14:40:29.007" v="103" actId="47"/>
        <pc:sldMkLst>
          <pc:docMk/>
          <pc:sldMk cId="1560930406" sldId="482"/>
        </pc:sldMkLst>
      </pc:sldChg>
      <pc:sldChg chg="del">
        <pc:chgData name="Sherif Khattab" userId="c83b1e15-36f3-4f46-aceb-05aac24c545e" providerId="ADAL" clId="{4F266D3B-92A2-40A8-A073-356F608DC91A}" dt="2021-02-16T14:40:29.007" v="103" actId="47"/>
        <pc:sldMkLst>
          <pc:docMk/>
          <pc:sldMk cId="1387835057" sldId="483"/>
        </pc:sldMkLst>
      </pc:sldChg>
      <pc:sldChg chg="del">
        <pc:chgData name="Sherif Khattab" userId="c83b1e15-36f3-4f46-aceb-05aac24c545e" providerId="ADAL" clId="{4F266D3B-92A2-40A8-A073-356F608DC91A}" dt="2021-02-16T14:40:29.007" v="103" actId="47"/>
        <pc:sldMkLst>
          <pc:docMk/>
          <pc:sldMk cId="1948397067" sldId="484"/>
        </pc:sldMkLst>
      </pc:sldChg>
      <pc:sldChg chg="del">
        <pc:chgData name="Sherif Khattab" userId="c83b1e15-36f3-4f46-aceb-05aac24c545e" providerId="ADAL" clId="{4F266D3B-92A2-40A8-A073-356F608DC91A}" dt="2021-02-16T14:40:29.007" v="103" actId="47"/>
        <pc:sldMkLst>
          <pc:docMk/>
          <pc:sldMk cId="3473693154" sldId="485"/>
        </pc:sldMkLst>
      </pc:sldChg>
      <pc:sldChg chg="del">
        <pc:chgData name="Sherif Khattab" userId="c83b1e15-36f3-4f46-aceb-05aac24c545e" providerId="ADAL" clId="{4F266D3B-92A2-40A8-A073-356F608DC91A}" dt="2021-02-16T14:40:29.007" v="103" actId="47"/>
        <pc:sldMkLst>
          <pc:docMk/>
          <pc:sldMk cId="2983945636" sldId="486"/>
        </pc:sldMkLst>
      </pc:sldChg>
      <pc:sldChg chg="del">
        <pc:chgData name="Sherif Khattab" userId="c83b1e15-36f3-4f46-aceb-05aac24c545e" providerId="ADAL" clId="{4F266D3B-92A2-40A8-A073-356F608DC91A}" dt="2021-02-16T14:40:29.007" v="103" actId="47"/>
        <pc:sldMkLst>
          <pc:docMk/>
          <pc:sldMk cId="3673539870" sldId="487"/>
        </pc:sldMkLst>
      </pc:sldChg>
      <pc:sldChg chg="del">
        <pc:chgData name="Sherif Khattab" userId="c83b1e15-36f3-4f46-aceb-05aac24c545e" providerId="ADAL" clId="{4F266D3B-92A2-40A8-A073-356F608DC91A}" dt="2021-02-16T14:40:29.007" v="103" actId="47"/>
        <pc:sldMkLst>
          <pc:docMk/>
          <pc:sldMk cId="1363323927" sldId="488"/>
        </pc:sldMkLst>
      </pc:sldChg>
      <pc:sldChg chg="del">
        <pc:chgData name="Sherif Khattab" userId="c83b1e15-36f3-4f46-aceb-05aac24c545e" providerId="ADAL" clId="{4F266D3B-92A2-40A8-A073-356F608DC91A}" dt="2021-02-16T14:40:29.007" v="103" actId="47"/>
        <pc:sldMkLst>
          <pc:docMk/>
          <pc:sldMk cId="936409682" sldId="489"/>
        </pc:sldMkLst>
      </pc:sldChg>
      <pc:sldChg chg="del">
        <pc:chgData name="Sherif Khattab" userId="c83b1e15-36f3-4f46-aceb-05aac24c545e" providerId="ADAL" clId="{4F266D3B-92A2-40A8-A073-356F608DC91A}" dt="2021-02-16T14:40:29.007" v="103" actId="47"/>
        <pc:sldMkLst>
          <pc:docMk/>
          <pc:sldMk cId="3252833104" sldId="490"/>
        </pc:sldMkLst>
      </pc:sldChg>
      <pc:sldChg chg="del">
        <pc:chgData name="Sherif Khattab" userId="c83b1e15-36f3-4f46-aceb-05aac24c545e" providerId="ADAL" clId="{4F266D3B-92A2-40A8-A073-356F608DC91A}" dt="2021-02-16T14:40:29.007" v="103" actId="47"/>
        <pc:sldMkLst>
          <pc:docMk/>
          <pc:sldMk cId="3413759872" sldId="491"/>
        </pc:sldMkLst>
      </pc:sldChg>
      <pc:sldChg chg="del">
        <pc:chgData name="Sherif Khattab" userId="c83b1e15-36f3-4f46-aceb-05aac24c545e" providerId="ADAL" clId="{4F266D3B-92A2-40A8-A073-356F608DC91A}" dt="2021-02-16T14:40:29.007" v="103" actId="47"/>
        <pc:sldMkLst>
          <pc:docMk/>
          <pc:sldMk cId="1930502979" sldId="492"/>
        </pc:sldMkLst>
      </pc:sldChg>
      <pc:sldChg chg="del">
        <pc:chgData name="Sherif Khattab" userId="c83b1e15-36f3-4f46-aceb-05aac24c545e" providerId="ADAL" clId="{4F266D3B-92A2-40A8-A073-356F608DC91A}" dt="2021-02-16T14:40:29.007" v="103" actId="47"/>
        <pc:sldMkLst>
          <pc:docMk/>
          <pc:sldMk cId="220106575" sldId="493"/>
        </pc:sldMkLst>
      </pc:sldChg>
      <pc:sldChg chg="del">
        <pc:chgData name="Sherif Khattab" userId="c83b1e15-36f3-4f46-aceb-05aac24c545e" providerId="ADAL" clId="{4F266D3B-92A2-40A8-A073-356F608DC91A}" dt="2021-02-16T14:40:29.007" v="103" actId="47"/>
        <pc:sldMkLst>
          <pc:docMk/>
          <pc:sldMk cId="3447713174" sldId="494"/>
        </pc:sldMkLst>
      </pc:sldChg>
      <pc:sldChg chg="del">
        <pc:chgData name="Sherif Khattab" userId="c83b1e15-36f3-4f46-aceb-05aac24c545e" providerId="ADAL" clId="{4F266D3B-92A2-40A8-A073-356F608DC91A}" dt="2021-02-16T14:40:29.007" v="103" actId="47"/>
        <pc:sldMkLst>
          <pc:docMk/>
          <pc:sldMk cId="2129126942" sldId="495"/>
        </pc:sldMkLst>
      </pc:sldChg>
      <pc:sldChg chg="modSp mod">
        <pc:chgData name="Sherif Khattab" userId="c83b1e15-36f3-4f46-aceb-05aac24c545e" providerId="ADAL" clId="{4F266D3B-92A2-40A8-A073-356F608DC91A}" dt="2021-02-16T14:49:58.948" v="196" actId="20577"/>
        <pc:sldMkLst>
          <pc:docMk/>
          <pc:sldMk cId="702367729" sldId="496"/>
        </pc:sldMkLst>
        <pc:spChg chg="mod">
          <ac:chgData name="Sherif Khattab" userId="c83b1e15-36f3-4f46-aceb-05aac24c545e" providerId="ADAL" clId="{4F266D3B-92A2-40A8-A073-356F608DC91A}" dt="2021-02-16T14:49:58.948" v="196" actId="20577"/>
          <ac:spMkLst>
            <pc:docMk/>
            <pc:sldMk cId="702367729" sldId="496"/>
            <ac:spMk id="3" creationId="{2466C52D-9A48-4683-BE7F-268D8DB7FAAD}"/>
          </ac:spMkLst>
        </pc:spChg>
      </pc:sldChg>
      <pc:sldChg chg="addSp delSp modSp add mod modAnim">
        <pc:chgData name="Sherif Khattab" userId="c83b1e15-36f3-4f46-aceb-05aac24c545e" providerId="ADAL" clId="{4F266D3B-92A2-40A8-A073-356F608DC91A}" dt="2021-02-16T15:29:38.464" v="468" actId="478"/>
        <pc:sldMkLst>
          <pc:docMk/>
          <pc:sldMk cId="4202616107" sldId="500"/>
        </pc:sldMkLst>
        <pc:spChg chg="mod">
          <ac:chgData name="Sherif Khattab" userId="c83b1e15-36f3-4f46-aceb-05aac24c545e" providerId="ADAL" clId="{4F266D3B-92A2-40A8-A073-356F608DC91A}" dt="2021-02-16T15:29:07.533" v="458" actId="20577"/>
          <ac:spMkLst>
            <pc:docMk/>
            <pc:sldMk cId="4202616107" sldId="500"/>
            <ac:spMk id="2" creationId="{6BF01C35-B7E9-AD43-99C8-95170559C8A0}"/>
          </ac:spMkLst>
        </pc:spChg>
        <pc:spChg chg="mod">
          <ac:chgData name="Sherif Khattab" userId="c83b1e15-36f3-4f46-aceb-05aac24c545e" providerId="ADAL" clId="{4F266D3B-92A2-40A8-A073-356F608DC91A}" dt="2021-02-16T15:28:55.379" v="451" actId="27636"/>
          <ac:spMkLst>
            <pc:docMk/>
            <pc:sldMk cId="4202616107" sldId="500"/>
            <ac:spMk id="3" creationId="{443F42C8-5750-0341-86AA-B64ED9D37EB6}"/>
          </ac:spMkLst>
        </pc:spChg>
        <pc:graphicFrameChg chg="add del modGraphic">
          <ac:chgData name="Sherif Khattab" userId="c83b1e15-36f3-4f46-aceb-05aac24c545e" providerId="ADAL" clId="{4F266D3B-92A2-40A8-A073-356F608DC91A}" dt="2021-02-16T15:29:38.464" v="468" actId="478"/>
          <ac:graphicFrameMkLst>
            <pc:docMk/>
            <pc:sldMk cId="4202616107" sldId="500"/>
            <ac:graphicFrameMk id="7" creationId="{8FA67E28-1575-4A35-92AE-803D55765388}"/>
          </ac:graphicFrameMkLst>
        </pc:graphicFrameChg>
      </pc:sldChg>
      <pc:sldChg chg="modSp add mod">
        <pc:chgData name="Sherif Khattab" userId="c83b1e15-36f3-4f46-aceb-05aac24c545e" providerId="ADAL" clId="{4F266D3B-92A2-40A8-A073-356F608DC91A}" dt="2021-02-16T14:39:12.366" v="9"/>
        <pc:sldMkLst>
          <pc:docMk/>
          <pc:sldMk cId="2116864396" sldId="505"/>
        </pc:sldMkLst>
        <pc:spChg chg="mod">
          <ac:chgData name="Sherif Khattab" userId="c83b1e15-36f3-4f46-aceb-05aac24c545e" providerId="ADAL" clId="{4F266D3B-92A2-40A8-A073-356F608DC91A}" dt="2021-02-16T14:39:12.366" v="9"/>
          <ac:spMkLst>
            <pc:docMk/>
            <pc:sldMk cId="2116864396" sldId="505"/>
            <ac:spMk id="3" creationId="{9FDE3B14-90B9-4B5A-83C7-6E633E32EA28}"/>
          </ac:spMkLst>
        </pc:spChg>
      </pc:sldChg>
      <pc:sldChg chg="modSp add mod">
        <pc:chgData name="Sherif Khattab" userId="c83b1e15-36f3-4f46-aceb-05aac24c545e" providerId="ADAL" clId="{4F266D3B-92A2-40A8-A073-356F608DC91A}" dt="2021-02-16T18:38:20.208" v="578" actId="20577"/>
        <pc:sldMkLst>
          <pc:docMk/>
          <pc:sldMk cId="3652489610" sldId="506"/>
        </pc:sldMkLst>
        <pc:spChg chg="mod">
          <ac:chgData name="Sherif Khattab" userId="c83b1e15-36f3-4f46-aceb-05aac24c545e" providerId="ADAL" clId="{4F266D3B-92A2-40A8-A073-356F608DC91A}" dt="2021-02-16T18:38:20.208" v="578" actId="20577"/>
          <ac:spMkLst>
            <pc:docMk/>
            <pc:sldMk cId="3652489610" sldId="506"/>
            <ac:spMk id="3" creationId="{9FDE3B14-90B9-4B5A-83C7-6E633E32EA28}"/>
          </ac:spMkLst>
        </pc:spChg>
      </pc:sldChg>
      <pc:sldChg chg="modSp add mod modAnim">
        <pc:chgData name="Sherif Khattab" userId="c83b1e15-36f3-4f46-aceb-05aac24c545e" providerId="ADAL" clId="{4F266D3B-92A2-40A8-A073-356F608DC91A}" dt="2021-02-16T15:29:22.015" v="467" actId="20577"/>
        <pc:sldMkLst>
          <pc:docMk/>
          <pc:sldMk cId="2487721040" sldId="516"/>
        </pc:sldMkLst>
        <pc:spChg chg="mod">
          <ac:chgData name="Sherif Khattab" userId="c83b1e15-36f3-4f46-aceb-05aac24c545e" providerId="ADAL" clId="{4F266D3B-92A2-40A8-A073-356F608DC91A}" dt="2021-02-16T15:29:22.015" v="467" actId="20577"/>
          <ac:spMkLst>
            <pc:docMk/>
            <pc:sldMk cId="2487721040" sldId="516"/>
            <ac:spMk id="2" creationId="{8F0D0240-9749-9A4C-AFD0-B00F3A6D8FB6}"/>
          </ac:spMkLst>
        </pc:spChg>
        <pc:spChg chg="mod">
          <ac:chgData name="Sherif Khattab" userId="c83b1e15-36f3-4f46-aceb-05aac24c545e" providerId="ADAL" clId="{4F266D3B-92A2-40A8-A073-356F608DC91A}" dt="2021-02-16T14:57:08.364" v="397"/>
          <ac:spMkLst>
            <pc:docMk/>
            <pc:sldMk cId="2487721040" sldId="516"/>
            <ac:spMk id="3" creationId="{CBB5D1A1-A1C5-4D4A-9051-CB104F0E3B4F}"/>
          </ac:spMkLst>
        </pc:spChg>
      </pc:sldChg>
      <pc:sldChg chg="add del">
        <pc:chgData name="Sherif Khattab" userId="c83b1e15-36f3-4f46-aceb-05aac24c545e" providerId="ADAL" clId="{4F266D3B-92A2-40A8-A073-356F608DC91A}" dt="2021-02-16T14:57:11.643" v="398" actId="47"/>
        <pc:sldMkLst>
          <pc:docMk/>
          <pc:sldMk cId="3114182525" sldId="517"/>
        </pc:sldMkLst>
      </pc:sldChg>
      <pc:sldChg chg="add">
        <pc:chgData name="Sherif Khattab" userId="c83b1e15-36f3-4f46-aceb-05aac24c545e" providerId="ADAL" clId="{4F266D3B-92A2-40A8-A073-356F608DC91A}" dt="2021-02-16T14:38:45.616" v="6"/>
        <pc:sldMkLst>
          <pc:docMk/>
          <pc:sldMk cId="1616471687" sldId="518"/>
        </pc:sldMkLst>
      </pc:sldChg>
      <pc:sldChg chg="addSp delSp modSp new mod modAnim">
        <pc:chgData name="Sherif Khattab" userId="c83b1e15-36f3-4f46-aceb-05aac24c545e" providerId="ADAL" clId="{4F266D3B-92A2-40A8-A073-356F608DC91A}" dt="2021-02-16T15:28:48.026" v="449"/>
        <pc:sldMkLst>
          <pc:docMk/>
          <pc:sldMk cId="3504930043" sldId="519"/>
        </pc:sldMkLst>
        <pc:spChg chg="mod">
          <ac:chgData name="Sherif Khattab" userId="c83b1e15-36f3-4f46-aceb-05aac24c545e" providerId="ADAL" clId="{4F266D3B-92A2-40A8-A073-356F608DC91A}" dt="2021-02-16T15:27:02.433" v="415" actId="20577"/>
          <ac:spMkLst>
            <pc:docMk/>
            <pc:sldMk cId="3504930043" sldId="519"/>
            <ac:spMk id="2" creationId="{A0D540A4-5655-4AC5-A7D9-14716DD6CE03}"/>
          </ac:spMkLst>
        </pc:spChg>
        <pc:spChg chg="add del mod">
          <ac:chgData name="Sherif Khattab" userId="c83b1e15-36f3-4f46-aceb-05aac24c545e" providerId="ADAL" clId="{4F266D3B-92A2-40A8-A073-356F608DC91A}" dt="2021-02-16T15:28:30.614" v="447" actId="27636"/>
          <ac:spMkLst>
            <pc:docMk/>
            <pc:sldMk cId="3504930043" sldId="519"/>
            <ac:spMk id="3" creationId="{081F86C7-7D18-4E19-B794-DA1A4D2806F5}"/>
          </ac:spMkLst>
        </pc:spChg>
        <pc:spChg chg="add del mod">
          <ac:chgData name="Sherif Khattab" userId="c83b1e15-36f3-4f46-aceb-05aac24c545e" providerId="ADAL" clId="{4F266D3B-92A2-40A8-A073-356F608DC91A}" dt="2021-02-16T15:27:07.553" v="419"/>
          <ac:spMkLst>
            <pc:docMk/>
            <pc:sldMk cId="3504930043" sldId="519"/>
            <ac:spMk id="6" creationId="{5AAC249C-A516-4821-A58B-D2F4C5A24FC3}"/>
          </ac:spMkLst>
        </pc:spChg>
      </pc:sldChg>
      <pc:sldChg chg="add del">
        <pc:chgData name="Sherif Khattab" userId="c83b1e15-36f3-4f46-aceb-05aac24c545e" providerId="ADAL" clId="{4F266D3B-92A2-40A8-A073-356F608DC91A}" dt="2021-02-16T14:38:53.992" v="7" actId="47"/>
        <pc:sldMkLst>
          <pc:docMk/>
          <pc:sldMk cId="1895271479" sldId="520"/>
        </pc:sldMkLst>
      </pc:sldChg>
      <pc:sldChg chg="modSp new mod modAnim">
        <pc:chgData name="Sherif Khattab" userId="c83b1e15-36f3-4f46-aceb-05aac24c545e" providerId="ADAL" clId="{4F266D3B-92A2-40A8-A073-356F608DC91A}" dt="2021-02-16T15:29:50.503" v="470"/>
        <pc:sldMkLst>
          <pc:docMk/>
          <pc:sldMk cId="2126070970" sldId="520"/>
        </pc:sldMkLst>
        <pc:spChg chg="mod">
          <ac:chgData name="Sherif Khattab" userId="c83b1e15-36f3-4f46-aceb-05aac24c545e" providerId="ADAL" clId="{4F266D3B-92A2-40A8-A073-356F608DC91A}" dt="2021-02-16T15:29:16.027" v="461" actId="20577"/>
          <ac:spMkLst>
            <pc:docMk/>
            <pc:sldMk cId="2126070970" sldId="520"/>
            <ac:spMk id="2" creationId="{08235729-9B80-4A9E-BC29-C4B6E026AAF2}"/>
          </ac:spMkLst>
        </pc:spChg>
        <pc:spChg chg="mod">
          <ac:chgData name="Sherif Khattab" userId="c83b1e15-36f3-4f46-aceb-05aac24c545e" providerId="ADAL" clId="{4F266D3B-92A2-40A8-A073-356F608DC91A}" dt="2021-02-16T15:29:02.714" v="456" actId="20577"/>
          <ac:spMkLst>
            <pc:docMk/>
            <pc:sldMk cId="2126070970" sldId="520"/>
            <ac:spMk id="3" creationId="{D7399D59-7ED8-4451-AEDE-1AC4DE33563A}"/>
          </ac:spMkLst>
        </pc:spChg>
      </pc:sldChg>
      <pc:sldChg chg="add del">
        <pc:chgData name="Sherif Khattab" userId="c83b1e15-36f3-4f46-aceb-05aac24c545e" providerId="ADAL" clId="{4F266D3B-92A2-40A8-A073-356F608DC91A}" dt="2021-02-16T14:38:54.959" v="8" actId="47"/>
        <pc:sldMkLst>
          <pc:docMk/>
          <pc:sldMk cId="2885366123" sldId="521"/>
        </pc:sldMkLst>
      </pc:sldChg>
      <pc:sldChg chg="add del">
        <pc:chgData name="Sherif Khattab" userId="c83b1e15-36f3-4f46-aceb-05aac24c545e" providerId="ADAL" clId="{4F266D3B-92A2-40A8-A073-356F608DC91A}" dt="2021-02-16T14:39:22.937" v="10" actId="47"/>
        <pc:sldMkLst>
          <pc:docMk/>
          <pc:sldMk cId="158309068" sldId="522"/>
        </pc:sldMkLst>
      </pc:sldChg>
    </pc:docChg>
  </pc:docChgLst>
  <pc:docChgLst>
    <pc:chgData name="Khattab, Sherif" userId="c83b1e15-36f3-4f46-aceb-05aac24c545e" providerId="ADAL" clId="{E6EB0EA7-2544-4CF1-A7D6-AFF5E9AECA5D}"/>
    <pc:docChg chg="addSld delSld modSld modMainMaster">
      <pc:chgData name="Khattab, Sherif" userId="c83b1e15-36f3-4f46-aceb-05aac24c545e" providerId="ADAL" clId="{E6EB0EA7-2544-4CF1-A7D6-AFF5E9AECA5D}" dt="2020-05-14T17:16:25.708" v="6"/>
      <pc:docMkLst>
        <pc:docMk/>
      </pc:docMkLst>
      <pc:sldChg chg="del">
        <pc:chgData name="Khattab, Sherif" userId="c83b1e15-36f3-4f46-aceb-05aac24c545e" providerId="ADAL" clId="{E6EB0EA7-2544-4CF1-A7D6-AFF5E9AECA5D}" dt="2020-05-14T17:10:07.728" v="1" actId="47"/>
        <pc:sldMkLst>
          <pc:docMk/>
          <pc:sldMk cId="0" sldId="256"/>
        </pc:sldMkLst>
      </pc:sldChg>
      <pc:sldChg chg="modSp">
        <pc:chgData name="Khattab, Sherif" userId="c83b1e15-36f3-4f46-aceb-05aac24c545e" providerId="ADAL" clId="{E6EB0EA7-2544-4CF1-A7D6-AFF5E9AECA5D}" dt="2020-05-14T17:16:25.708" v="6"/>
        <pc:sldMkLst>
          <pc:docMk/>
          <pc:sldMk cId="2710637777" sldId="322"/>
        </pc:sldMkLst>
        <pc:spChg chg="mod">
          <ac:chgData name="Khattab, Sherif" userId="c83b1e15-36f3-4f46-aceb-05aac24c545e" providerId="ADAL" clId="{E6EB0EA7-2544-4CF1-A7D6-AFF5E9AECA5D}" dt="2020-05-14T17:16:25.708" v="6"/>
          <ac:spMkLst>
            <pc:docMk/>
            <pc:sldMk cId="2710637777" sldId="322"/>
            <ac:spMk id="4" creationId="{98D70E46-AD06-A84D-A403-48FFDDB68BC6}"/>
          </ac:spMkLst>
        </pc:spChg>
        <pc:spChg chg="mod">
          <ac:chgData name="Khattab, Sherif" userId="c83b1e15-36f3-4f46-aceb-05aac24c545e" providerId="ADAL" clId="{E6EB0EA7-2544-4CF1-A7D6-AFF5E9AECA5D}" dt="2020-05-14T17:16:25.708" v="6"/>
          <ac:spMkLst>
            <pc:docMk/>
            <pc:sldMk cId="2710637777" sldId="322"/>
            <ac:spMk id="5" creationId="{68F74981-ADDA-9144-ACB5-CE4649DD2D8F}"/>
          </ac:spMkLst>
        </pc:spChg>
        <pc:spChg chg="mod">
          <ac:chgData name="Khattab, Sherif" userId="c83b1e15-36f3-4f46-aceb-05aac24c545e" providerId="ADAL" clId="{E6EB0EA7-2544-4CF1-A7D6-AFF5E9AECA5D}" dt="2020-05-14T17:16:25.708" v="6"/>
          <ac:spMkLst>
            <pc:docMk/>
            <pc:sldMk cId="2710637777" sldId="322"/>
            <ac:spMk id="90114" creationId="{308C4648-C13A-A547-ABA8-14DA70E0773D}"/>
          </ac:spMkLst>
        </pc:spChg>
        <pc:spChg chg="mod">
          <ac:chgData name="Khattab, Sherif" userId="c83b1e15-36f3-4f46-aceb-05aac24c545e" providerId="ADAL" clId="{E6EB0EA7-2544-4CF1-A7D6-AFF5E9AECA5D}" dt="2020-05-14T17:16:25.708" v="6"/>
          <ac:spMkLst>
            <pc:docMk/>
            <pc:sldMk cId="2710637777" sldId="322"/>
            <ac:spMk id="90115" creationId="{691666FD-EDA0-044F-A826-5F64B00DC362}"/>
          </ac:spMkLst>
        </pc:spChg>
      </pc:sldChg>
      <pc:sldChg chg="modSp">
        <pc:chgData name="Khattab, Sherif" userId="c83b1e15-36f3-4f46-aceb-05aac24c545e" providerId="ADAL" clId="{E6EB0EA7-2544-4CF1-A7D6-AFF5E9AECA5D}" dt="2020-05-14T17:16:25.708" v="6"/>
        <pc:sldMkLst>
          <pc:docMk/>
          <pc:sldMk cId="3292918179" sldId="324"/>
        </pc:sldMkLst>
        <pc:spChg chg="mod">
          <ac:chgData name="Khattab, Sherif" userId="c83b1e15-36f3-4f46-aceb-05aac24c545e" providerId="ADAL" clId="{E6EB0EA7-2544-4CF1-A7D6-AFF5E9AECA5D}" dt="2020-05-14T17:16:25.708" v="6"/>
          <ac:spMkLst>
            <pc:docMk/>
            <pc:sldMk cId="3292918179" sldId="324"/>
            <ac:spMk id="24" creationId="{39DA5595-35A6-EF4C-A674-D955A9DDF867}"/>
          </ac:spMkLst>
        </pc:spChg>
        <pc:spChg chg="mod">
          <ac:chgData name="Khattab, Sherif" userId="c83b1e15-36f3-4f46-aceb-05aac24c545e" providerId="ADAL" clId="{E6EB0EA7-2544-4CF1-A7D6-AFF5E9AECA5D}" dt="2020-05-14T17:16:25.708" v="6"/>
          <ac:spMkLst>
            <pc:docMk/>
            <pc:sldMk cId="3292918179" sldId="324"/>
            <ac:spMk id="25" creationId="{D21BF80B-2C7E-944E-B2A9-604706C7B598}"/>
          </ac:spMkLst>
        </pc:spChg>
        <pc:spChg chg="mod">
          <ac:chgData name="Khattab, Sherif" userId="c83b1e15-36f3-4f46-aceb-05aac24c545e" providerId="ADAL" clId="{E6EB0EA7-2544-4CF1-A7D6-AFF5E9AECA5D}" dt="2020-05-14T17:16:25.708" v="6"/>
          <ac:spMkLst>
            <pc:docMk/>
            <pc:sldMk cId="3292918179" sldId="324"/>
            <ac:spMk id="92162" creationId="{4BC23600-A1B0-CF42-B178-92570A01C5A5}"/>
          </ac:spMkLst>
        </pc:spChg>
      </pc:sldChg>
      <pc:sldChg chg="modSp">
        <pc:chgData name="Khattab, Sherif" userId="c83b1e15-36f3-4f46-aceb-05aac24c545e" providerId="ADAL" clId="{E6EB0EA7-2544-4CF1-A7D6-AFF5E9AECA5D}" dt="2020-05-14T17:16:25.708" v="6"/>
        <pc:sldMkLst>
          <pc:docMk/>
          <pc:sldMk cId="355119911" sldId="338"/>
        </pc:sldMkLst>
        <pc:spChg chg="mod">
          <ac:chgData name="Khattab, Sherif" userId="c83b1e15-36f3-4f46-aceb-05aac24c545e" providerId="ADAL" clId="{E6EB0EA7-2544-4CF1-A7D6-AFF5E9AECA5D}" dt="2020-05-14T17:16:25.708" v="6"/>
          <ac:spMkLst>
            <pc:docMk/>
            <pc:sldMk cId="355119911" sldId="338"/>
            <ac:spMk id="5" creationId="{9BF724B2-8DB6-E34D-92D7-DCA24F5F0C0D}"/>
          </ac:spMkLst>
        </pc:spChg>
        <pc:spChg chg="mod">
          <ac:chgData name="Khattab, Sherif" userId="c83b1e15-36f3-4f46-aceb-05aac24c545e" providerId="ADAL" clId="{E6EB0EA7-2544-4CF1-A7D6-AFF5E9AECA5D}" dt="2020-05-14T17:16:25.708" v="6"/>
          <ac:spMkLst>
            <pc:docMk/>
            <pc:sldMk cId="355119911" sldId="338"/>
            <ac:spMk id="6" creationId="{17F9517E-E98B-6746-8827-A9871727AF2B}"/>
          </ac:spMkLst>
        </pc:spChg>
        <pc:spChg chg="mod">
          <ac:chgData name="Khattab, Sherif" userId="c83b1e15-36f3-4f46-aceb-05aac24c545e" providerId="ADAL" clId="{E6EB0EA7-2544-4CF1-A7D6-AFF5E9AECA5D}" dt="2020-05-14T17:16:25.708" v="6"/>
          <ac:spMkLst>
            <pc:docMk/>
            <pc:sldMk cId="355119911" sldId="338"/>
            <ac:spMk id="106499" creationId="{ACBD2F3A-500A-1745-93B6-2D7243F6ECAD}"/>
          </ac:spMkLst>
        </pc:spChg>
        <pc:spChg chg="mod">
          <ac:chgData name="Khattab, Sherif" userId="c83b1e15-36f3-4f46-aceb-05aac24c545e" providerId="ADAL" clId="{E6EB0EA7-2544-4CF1-A7D6-AFF5E9AECA5D}" dt="2020-05-14T17:16:25.708" v="6"/>
          <ac:spMkLst>
            <pc:docMk/>
            <pc:sldMk cId="355119911" sldId="338"/>
            <ac:spMk id="106500" creationId="{C1A6B44F-6A6E-624E-A1A8-C1E38440BAFC}"/>
          </ac:spMkLst>
        </pc:spChg>
      </pc:sldChg>
      <pc:sldChg chg="modSp">
        <pc:chgData name="Khattab, Sherif" userId="c83b1e15-36f3-4f46-aceb-05aac24c545e" providerId="ADAL" clId="{E6EB0EA7-2544-4CF1-A7D6-AFF5E9AECA5D}" dt="2020-05-14T17:16:25.708" v="6"/>
        <pc:sldMkLst>
          <pc:docMk/>
          <pc:sldMk cId="4223572414" sldId="339"/>
        </pc:sldMkLst>
        <pc:spChg chg="mod">
          <ac:chgData name="Khattab, Sherif" userId="c83b1e15-36f3-4f46-aceb-05aac24c545e" providerId="ADAL" clId="{E6EB0EA7-2544-4CF1-A7D6-AFF5E9AECA5D}" dt="2020-05-14T17:16:25.708" v="6"/>
          <ac:spMkLst>
            <pc:docMk/>
            <pc:sldMk cId="4223572414" sldId="339"/>
            <ac:spMk id="4" creationId="{D69010A4-1F91-904E-B3C8-1167C46C655B}"/>
          </ac:spMkLst>
        </pc:spChg>
        <pc:spChg chg="mod">
          <ac:chgData name="Khattab, Sherif" userId="c83b1e15-36f3-4f46-aceb-05aac24c545e" providerId="ADAL" clId="{E6EB0EA7-2544-4CF1-A7D6-AFF5E9AECA5D}" dt="2020-05-14T17:16:25.708" v="6"/>
          <ac:spMkLst>
            <pc:docMk/>
            <pc:sldMk cId="4223572414" sldId="339"/>
            <ac:spMk id="5" creationId="{9CD943DD-44DA-D14E-86E5-53D56F3B4693}"/>
          </ac:spMkLst>
        </pc:spChg>
        <pc:spChg chg="mod">
          <ac:chgData name="Khattab, Sherif" userId="c83b1e15-36f3-4f46-aceb-05aac24c545e" providerId="ADAL" clId="{E6EB0EA7-2544-4CF1-A7D6-AFF5E9AECA5D}" dt="2020-05-14T17:16:25.708" v="6"/>
          <ac:spMkLst>
            <pc:docMk/>
            <pc:sldMk cId="4223572414" sldId="339"/>
            <ac:spMk id="107522" creationId="{7F365B32-B892-9644-B8A9-4981039D7D56}"/>
          </ac:spMkLst>
        </pc:spChg>
        <pc:spChg chg="mod">
          <ac:chgData name="Khattab, Sherif" userId="c83b1e15-36f3-4f46-aceb-05aac24c545e" providerId="ADAL" clId="{E6EB0EA7-2544-4CF1-A7D6-AFF5E9AECA5D}" dt="2020-05-14T17:16:25.708" v="6"/>
          <ac:spMkLst>
            <pc:docMk/>
            <pc:sldMk cId="4223572414" sldId="339"/>
            <ac:spMk id="107523" creationId="{0F9697C6-2257-044C-8E34-AC62DE514C44}"/>
          </ac:spMkLst>
        </pc:spChg>
      </pc:sldChg>
      <pc:sldChg chg="modSp">
        <pc:chgData name="Khattab, Sherif" userId="c83b1e15-36f3-4f46-aceb-05aac24c545e" providerId="ADAL" clId="{E6EB0EA7-2544-4CF1-A7D6-AFF5E9AECA5D}" dt="2020-05-14T17:16:25.708" v="6"/>
        <pc:sldMkLst>
          <pc:docMk/>
          <pc:sldMk cId="470668490" sldId="340"/>
        </pc:sldMkLst>
        <pc:spChg chg="mod">
          <ac:chgData name="Khattab, Sherif" userId="c83b1e15-36f3-4f46-aceb-05aac24c545e" providerId="ADAL" clId="{E6EB0EA7-2544-4CF1-A7D6-AFF5E9AECA5D}" dt="2020-05-14T17:16:25.708" v="6"/>
          <ac:spMkLst>
            <pc:docMk/>
            <pc:sldMk cId="470668490" sldId="340"/>
            <ac:spMk id="4" creationId="{29BFE3FF-96E0-4A48-9771-0902F36838F3}"/>
          </ac:spMkLst>
        </pc:spChg>
        <pc:spChg chg="mod">
          <ac:chgData name="Khattab, Sherif" userId="c83b1e15-36f3-4f46-aceb-05aac24c545e" providerId="ADAL" clId="{E6EB0EA7-2544-4CF1-A7D6-AFF5E9AECA5D}" dt="2020-05-14T17:16:25.708" v="6"/>
          <ac:spMkLst>
            <pc:docMk/>
            <pc:sldMk cId="470668490" sldId="340"/>
            <ac:spMk id="5" creationId="{85AFFB91-7C27-6641-9A78-BE1CCACB6DE8}"/>
          </ac:spMkLst>
        </pc:spChg>
        <pc:spChg chg="mod">
          <ac:chgData name="Khattab, Sherif" userId="c83b1e15-36f3-4f46-aceb-05aac24c545e" providerId="ADAL" clId="{E6EB0EA7-2544-4CF1-A7D6-AFF5E9AECA5D}" dt="2020-05-14T17:16:25.708" v="6"/>
          <ac:spMkLst>
            <pc:docMk/>
            <pc:sldMk cId="470668490" sldId="340"/>
            <ac:spMk id="108546" creationId="{96849A06-BBDF-C040-849E-A024B4FC255B}"/>
          </ac:spMkLst>
        </pc:spChg>
        <pc:spChg chg="mod">
          <ac:chgData name="Khattab, Sherif" userId="c83b1e15-36f3-4f46-aceb-05aac24c545e" providerId="ADAL" clId="{E6EB0EA7-2544-4CF1-A7D6-AFF5E9AECA5D}" dt="2020-05-14T17:16:25.708" v="6"/>
          <ac:spMkLst>
            <pc:docMk/>
            <pc:sldMk cId="470668490" sldId="340"/>
            <ac:spMk id="108547" creationId="{CC82A9AD-5F15-AB49-8F90-FE2C306DA419}"/>
          </ac:spMkLst>
        </pc:spChg>
      </pc:sldChg>
      <pc:sldChg chg="modSp">
        <pc:chgData name="Khattab, Sherif" userId="c83b1e15-36f3-4f46-aceb-05aac24c545e" providerId="ADAL" clId="{E6EB0EA7-2544-4CF1-A7D6-AFF5E9AECA5D}" dt="2020-05-14T17:16:25.708" v="6"/>
        <pc:sldMkLst>
          <pc:docMk/>
          <pc:sldMk cId="1205868326" sldId="341"/>
        </pc:sldMkLst>
        <pc:spChg chg="mod">
          <ac:chgData name="Khattab, Sherif" userId="c83b1e15-36f3-4f46-aceb-05aac24c545e" providerId="ADAL" clId="{E6EB0EA7-2544-4CF1-A7D6-AFF5E9AECA5D}" dt="2020-05-14T17:16:25.708" v="6"/>
          <ac:spMkLst>
            <pc:docMk/>
            <pc:sldMk cId="1205868326" sldId="341"/>
            <ac:spMk id="4" creationId="{A5FE58C8-1460-C848-AB84-4F361A9896A1}"/>
          </ac:spMkLst>
        </pc:spChg>
        <pc:spChg chg="mod">
          <ac:chgData name="Khattab, Sherif" userId="c83b1e15-36f3-4f46-aceb-05aac24c545e" providerId="ADAL" clId="{E6EB0EA7-2544-4CF1-A7D6-AFF5E9AECA5D}" dt="2020-05-14T17:16:25.708" v="6"/>
          <ac:spMkLst>
            <pc:docMk/>
            <pc:sldMk cId="1205868326" sldId="341"/>
            <ac:spMk id="5" creationId="{F81FC055-C345-0D4E-990E-67395EA45FB7}"/>
          </ac:spMkLst>
        </pc:spChg>
        <pc:spChg chg="mod">
          <ac:chgData name="Khattab, Sherif" userId="c83b1e15-36f3-4f46-aceb-05aac24c545e" providerId="ADAL" clId="{E6EB0EA7-2544-4CF1-A7D6-AFF5E9AECA5D}" dt="2020-05-14T17:16:25.708" v="6"/>
          <ac:spMkLst>
            <pc:docMk/>
            <pc:sldMk cId="1205868326" sldId="341"/>
            <ac:spMk id="109570" creationId="{6A881214-C7A5-214A-8E7E-4D686B71DB5F}"/>
          </ac:spMkLst>
        </pc:spChg>
        <pc:spChg chg="mod">
          <ac:chgData name="Khattab, Sherif" userId="c83b1e15-36f3-4f46-aceb-05aac24c545e" providerId="ADAL" clId="{E6EB0EA7-2544-4CF1-A7D6-AFF5E9AECA5D}" dt="2020-05-14T17:16:25.708" v="6"/>
          <ac:spMkLst>
            <pc:docMk/>
            <pc:sldMk cId="1205868326" sldId="341"/>
            <ac:spMk id="109571" creationId="{EB65A8A9-691B-3D4F-B0AA-00914900DB3A}"/>
          </ac:spMkLst>
        </pc:spChg>
      </pc:sldChg>
      <pc:sldChg chg="modSp">
        <pc:chgData name="Khattab, Sherif" userId="c83b1e15-36f3-4f46-aceb-05aac24c545e" providerId="ADAL" clId="{E6EB0EA7-2544-4CF1-A7D6-AFF5E9AECA5D}" dt="2020-05-14T17:16:25.708" v="6"/>
        <pc:sldMkLst>
          <pc:docMk/>
          <pc:sldMk cId="1806563943" sldId="342"/>
        </pc:sldMkLst>
        <pc:spChg chg="mod">
          <ac:chgData name="Khattab, Sherif" userId="c83b1e15-36f3-4f46-aceb-05aac24c545e" providerId="ADAL" clId="{E6EB0EA7-2544-4CF1-A7D6-AFF5E9AECA5D}" dt="2020-05-14T17:16:25.708" v="6"/>
          <ac:spMkLst>
            <pc:docMk/>
            <pc:sldMk cId="1806563943" sldId="342"/>
            <ac:spMk id="7" creationId="{6E9B925F-4BC9-934E-AB01-067F794B522E}"/>
          </ac:spMkLst>
        </pc:spChg>
        <pc:spChg chg="mod">
          <ac:chgData name="Khattab, Sherif" userId="c83b1e15-36f3-4f46-aceb-05aac24c545e" providerId="ADAL" clId="{E6EB0EA7-2544-4CF1-A7D6-AFF5E9AECA5D}" dt="2020-05-14T17:16:25.708" v="6"/>
          <ac:spMkLst>
            <pc:docMk/>
            <pc:sldMk cId="1806563943" sldId="342"/>
            <ac:spMk id="8" creationId="{0A731FB3-7935-8345-B6C7-AEE0B02240B9}"/>
          </ac:spMkLst>
        </pc:spChg>
        <pc:spChg chg="mod">
          <ac:chgData name="Khattab, Sherif" userId="c83b1e15-36f3-4f46-aceb-05aac24c545e" providerId="ADAL" clId="{E6EB0EA7-2544-4CF1-A7D6-AFF5E9AECA5D}" dt="2020-05-14T17:16:25.708" v="6"/>
          <ac:spMkLst>
            <pc:docMk/>
            <pc:sldMk cId="1806563943" sldId="342"/>
            <ac:spMk id="110597" creationId="{BDC36B20-DEF6-BF4D-B0E7-8F5461CE049F}"/>
          </ac:spMkLst>
        </pc:spChg>
        <pc:spChg chg="mod">
          <ac:chgData name="Khattab, Sherif" userId="c83b1e15-36f3-4f46-aceb-05aac24c545e" providerId="ADAL" clId="{E6EB0EA7-2544-4CF1-A7D6-AFF5E9AECA5D}" dt="2020-05-14T17:16:25.708" v="6"/>
          <ac:spMkLst>
            <pc:docMk/>
            <pc:sldMk cId="1806563943" sldId="342"/>
            <ac:spMk id="110598" creationId="{58C40865-3753-A447-9770-211D098125F8}"/>
          </ac:spMkLst>
        </pc:spChg>
      </pc:sldChg>
      <pc:sldChg chg="modSp">
        <pc:chgData name="Khattab, Sherif" userId="c83b1e15-36f3-4f46-aceb-05aac24c545e" providerId="ADAL" clId="{E6EB0EA7-2544-4CF1-A7D6-AFF5E9AECA5D}" dt="2020-05-14T17:16:25.708" v="6"/>
        <pc:sldMkLst>
          <pc:docMk/>
          <pc:sldMk cId="1167711490" sldId="343"/>
        </pc:sldMkLst>
        <pc:spChg chg="mod">
          <ac:chgData name="Khattab, Sherif" userId="c83b1e15-36f3-4f46-aceb-05aac24c545e" providerId="ADAL" clId="{E6EB0EA7-2544-4CF1-A7D6-AFF5E9AECA5D}" dt="2020-05-14T17:16:25.708" v="6"/>
          <ac:spMkLst>
            <pc:docMk/>
            <pc:sldMk cId="1167711490" sldId="343"/>
            <ac:spMk id="7" creationId="{72500EF2-C006-2647-8CFD-300FA28B30EA}"/>
          </ac:spMkLst>
        </pc:spChg>
        <pc:spChg chg="mod">
          <ac:chgData name="Khattab, Sherif" userId="c83b1e15-36f3-4f46-aceb-05aac24c545e" providerId="ADAL" clId="{E6EB0EA7-2544-4CF1-A7D6-AFF5E9AECA5D}" dt="2020-05-14T17:16:25.708" v="6"/>
          <ac:spMkLst>
            <pc:docMk/>
            <pc:sldMk cId="1167711490" sldId="343"/>
            <ac:spMk id="8" creationId="{5513A82D-D95D-3B46-B415-F25C0E574B15}"/>
          </ac:spMkLst>
        </pc:spChg>
        <pc:spChg chg="mod">
          <ac:chgData name="Khattab, Sherif" userId="c83b1e15-36f3-4f46-aceb-05aac24c545e" providerId="ADAL" clId="{E6EB0EA7-2544-4CF1-A7D6-AFF5E9AECA5D}" dt="2020-05-14T17:16:25.708" v="6"/>
          <ac:spMkLst>
            <pc:docMk/>
            <pc:sldMk cId="1167711490" sldId="343"/>
            <ac:spMk id="111621" creationId="{98D1A996-CF96-BF4C-9178-C10B8182C328}"/>
          </ac:spMkLst>
        </pc:spChg>
        <pc:spChg chg="mod">
          <ac:chgData name="Khattab, Sherif" userId="c83b1e15-36f3-4f46-aceb-05aac24c545e" providerId="ADAL" clId="{E6EB0EA7-2544-4CF1-A7D6-AFF5E9AECA5D}" dt="2020-05-14T17:16:25.708" v="6"/>
          <ac:spMkLst>
            <pc:docMk/>
            <pc:sldMk cId="1167711490" sldId="343"/>
            <ac:spMk id="111622" creationId="{8B17F8A5-FE1E-5540-991C-590D33FA245A}"/>
          </ac:spMkLst>
        </pc:spChg>
      </pc:sldChg>
      <pc:sldChg chg="modSp">
        <pc:chgData name="Khattab, Sherif" userId="c83b1e15-36f3-4f46-aceb-05aac24c545e" providerId="ADAL" clId="{E6EB0EA7-2544-4CF1-A7D6-AFF5E9AECA5D}" dt="2020-05-14T17:16:25.708" v="6"/>
        <pc:sldMkLst>
          <pc:docMk/>
          <pc:sldMk cId="1271999567" sldId="349"/>
        </pc:sldMkLst>
        <pc:spChg chg="mod">
          <ac:chgData name="Khattab, Sherif" userId="c83b1e15-36f3-4f46-aceb-05aac24c545e" providerId="ADAL" clId="{E6EB0EA7-2544-4CF1-A7D6-AFF5E9AECA5D}" dt="2020-05-14T17:16:25.708" v="6"/>
          <ac:spMkLst>
            <pc:docMk/>
            <pc:sldMk cId="1271999567" sldId="349"/>
            <ac:spMk id="2" creationId="{17A8AD5B-F689-B94F-A878-23B8A0273164}"/>
          </ac:spMkLst>
        </pc:spChg>
        <pc:spChg chg="mod">
          <ac:chgData name="Khattab, Sherif" userId="c83b1e15-36f3-4f46-aceb-05aac24c545e" providerId="ADAL" clId="{E6EB0EA7-2544-4CF1-A7D6-AFF5E9AECA5D}" dt="2020-05-14T17:16:25.708" v="6"/>
          <ac:spMkLst>
            <pc:docMk/>
            <pc:sldMk cId="1271999567" sldId="349"/>
            <ac:spMk id="6" creationId="{A88B15B3-238A-4746-829A-03A0FAA7FB19}"/>
          </ac:spMkLst>
        </pc:spChg>
        <pc:spChg chg="mod">
          <ac:chgData name="Khattab, Sherif" userId="c83b1e15-36f3-4f46-aceb-05aac24c545e" providerId="ADAL" clId="{E6EB0EA7-2544-4CF1-A7D6-AFF5E9AECA5D}" dt="2020-05-14T17:16:25.708" v="6"/>
          <ac:spMkLst>
            <pc:docMk/>
            <pc:sldMk cId="1271999567" sldId="349"/>
            <ac:spMk id="7" creationId="{D97A772E-AF56-8A43-8E21-10E9198972DA}"/>
          </ac:spMkLst>
        </pc:spChg>
        <pc:spChg chg="mod">
          <ac:chgData name="Khattab, Sherif" userId="c83b1e15-36f3-4f46-aceb-05aac24c545e" providerId="ADAL" clId="{E6EB0EA7-2544-4CF1-A7D6-AFF5E9AECA5D}" dt="2020-05-14T17:16:25.708" v="6"/>
          <ac:spMkLst>
            <pc:docMk/>
            <pc:sldMk cId="1271999567" sldId="349"/>
            <ac:spMk id="117762" creationId="{39807B7F-29D5-4E40-91D5-70F81AE81EDD}"/>
          </ac:spMkLst>
        </pc:spChg>
      </pc:sldChg>
      <pc:sldChg chg="modSp">
        <pc:chgData name="Khattab, Sherif" userId="c83b1e15-36f3-4f46-aceb-05aac24c545e" providerId="ADAL" clId="{E6EB0EA7-2544-4CF1-A7D6-AFF5E9AECA5D}" dt="2020-05-14T17:16:25.708" v="6"/>
        <pc:sldMkLst>
          <pc:docMk/>
          <pc:sldMk cId="434376579" sldId="363"/>
        </pc:sldMkLst>
        <pc:spChg chg="mod">
          <ac:chgData name="Khattab, Sherif" userId="c83b1e15-36f3-4f46-aceb-05aac24c545e" providerId="ADAL" clId="{E6EB0EA7-2544-4CF1-A7D6-AFF5E9AECA5D}" dt="2020-05-14T17:16:25.708" v="6"/>
          <ac:spMkLst>
            <pc:docMk/>
            <pc:sldMk cId="434376579" sldId="363"/>
            <ac:spMk id="13" creationId="{399F8E88-2D61-7E41-B9E7-D5D16445265E}"/>
          </ac:spMkLst>
        </pc:spChg>
        <pc:spChg chg="mod">
          <ac:chgData name="Khattab, Sherif" userId="c83b1e15-36f3-4f46-aceb-05aac24c545e" providerId="ADAL" clId="{E6EB0EA7-2544-4CF1-A7D6-AFF5E9AECA5D}" dt="2020-05-14T17:16:25.708" v="6"/>
          <ac:spMkLst>
            <pc:docMk/>
            <pc:sldMk cId="434376579" sldId="363"/>
            <ac:spMk id="14" creationId="{1D9B0268-8DED-C745-8271-8B812DB10776}"/>
          </ac:spMkLst>
        </pc:spChg>
        <pc:spChg chg="mod">
          <ac:chgData name="Khattab, Sherif" userId="c83b1e15-36f3-4f46-aceb-05aac24c545e" providerId="ADAL" clId="{E6EB0EA7-2544-4CF1-A7D6-AFF5E9AECA5D}" dt="2020-05-14T17:16:25.708" v="6"/>
          <ac:spMkLst>
            <pc:docMk/>
            <pc:sldMk cId="434376579" sldId="363"/>
            <ac:spMk id="91148" creationId="{D182CBCC-E588-9C46-9A14-D3D8D1F9D94B}"/>
          </ac:spMkLst>
        </pc:spChg>
      </pc:sldChg>
      <pc:sldChg chg="modSp">
        <pc:chgData name="Khattab, Sherif" userId="c83b1e15-36f3-4f46-aceb-05aac24c545e" providerId="ADAL" clId="{E6EB0EA7-2544-4CF1-A7D6-AFF5E9AECA5D}" dt="2020-05-14T17:16:25.708" v="6"/>
        <pc:sldMkLst>
          <pc:docMk/>
          <pc:sldMk cId="815621424" sldId="364"/>
        </pc:sldMkLst>
        <pc:spChg chg="mod">
          <ac:chgData name="Khattab, Sherif" userId="c83b1e15-36f3-4f46-aceb-05aac24c545e" providerId="ADAL" clId="{E6EB0EA7-2544-4CF1-A7D6-AFF5E9AECA5D}" dt="2020-05-14T17:16:25.708" v="6"/>
          <ac:spMkLst>
            <pc:docMk/>
            <pc:sldMk cId="815621424" sldId="364"/>
            <ac:spMk id="27" creationId="{667676E5-52CF-B949-92AA-54CEC4825EDD}"/>
          </ac:spMkLst>
        </pc:spChg>
        <pc:spChg chg="mod">
          <ac:chgData name="Khattab, Sherif" userId="c83b1e15-36f3-4f46-aceb-05aac24c545e" providerId="ADAL" clId="{E6EB0EA7-2544-4CF1-A7D6-AFF5E9AECA5D}" dt="2020-05-14T17:16:25.708" v="6"/>
          <ac:spMkLst>
            <pc:docMk/>
            <pc:sldMk cId="815621424" sldId="364"/>
            <ac:spMk id="28" creationId="{EC52B04B-D8AF-8643-A73A-7D7FBE25B1FC}"/>
          </ac:spMkLst>
        </pc:spChg>
        <pc:spChg chg="mod">
          <ac:chgData name="Khattab, Sherif" userId="c83b1e15-36f3-4f46-aceb-05aac24c545e" providerId="ADAL" clId="{E6EB0EA7-2544-4CF1-A7D6-AFF5E9AECA5D}" dt="2020-05-14T17:16:25.708" v="6"/>
          <ac:spMkLst>
            <pc:docMk/>
            <pc:sldMk cId="815621424" sldId="364"/>
            <ac:spMk id="93186" creationId="{E502F9E0-21A9-6844-A11A-A0680165B684}"/>
          </ac:spMkLst>
        </pc:spChg>
        <pc:spChg chg="mod">
          <ac:chgData name="Khattab, Sherif" userId="c83b1e15-36f3-4f46-aceb-05aac24c545e" providerId="ADAL" clId="{E6EB0EA7-2544-4CF1-A7D6-AFF5E9AECA5D}" dt="2020-05-14T17:16:25.708" v="6"/>
          <ac:spMkLst>
            <pc:docMk/>
            <pc:sldMk cId="815621424" sldId="364"/>
            <ac:spMk id="93187" creationId="{83249007-0AB0-EB49-9417-995673C1CEF5}"/>
          </ac:spMkLst>
        </pc:spChg>
      </pc:sldChg>
      <pc:sldChg chg="modSp">
        <pc:chgData name="Khattab, Sherif" userId="c83b1e15-36f3-4f46-aceb-05aac24c545e" providerId="ADAL" clId="{E6EB0EA7-2544-4CF1-A7D6-AFF5E9AECA5D}" dt="2020-05-14T17:16:25.708" v="6"/>
        <pc:sldMkLst>
          <pc:docMk/>
          <pc:sldMk cId="1934104099" sldId="365"/>
        </pc:sldMkLst>
        <pc:spChg chg="mod">
          <ac:chgData name="Khattab, Sherif" userId="c83b1e15-36f3-4f46-aceb-05aac24c545e" providerId="ADAL" clId="{E6EB0EA7-2544-4CF1-A7D6-AFF5E9AECA5D}" dt="2020-05-14T17:16:25.708" v="6"/>
          <ac:spMkLst>
            <pc:docMk/>
            <pc:sldMk cId="1934104099" sldId="365"/>
            <ac:spMk id="8" creationId="{87B93D98-EEC5-C245-A824-29408C4F6AA9}"/>
          </ac:spMkLst>
        </pc:spChg>
        <pc:spChg chg="mod">
          <ac:chgData name="Khattab, Sherif" userId="c83b1e15-36f3-4f46-aceb-05aac24c545e" providerId="ADAL" clId="{E6EB0EA7-2544-4CF1-A7D6-AFF5E9AECA5D}" dt="2020-05-14T17:16:25.708" v="6"/>
          <ac:spMkLst>
            <pc:docMk/>
            <pc:sldMk cId="1934104099" sldId="365"/>
            <ac:spMk id="9" creationId="{97A00662-141E-7B4B-97ED-0FA4B9115725}"/>
          </ac:spMkLst>
        </pc:spChg>
        <pc:spChg chg="mod">
          <ac:chgData name="Khattab, Sherif" userId="c83b1e15-36f3-4f46-aceb-05aac24c545e" providerId="ADAL" clId="{E6EB0EA7-2544-4CF1-A7D6-AFF5E9AECA5D}" dt="2020-05-14T17:16:25.708" v="6"/>
          <ac:spMkLst>
            <pc:docMk/>
            <pc:sldMk cId="1934104099" sldId="365"/>
            <ac:spMk id="94210" creationId="{FD1747F8-31B5-1F41-BD48-CAFBB42D9534}"/>
          </ac:spMkLst>
        </pc:spChg>
        <pc:spChg chg="mod">
          <ac:chgData name="Khattab, Sherif" userId="c83b1e15-36f3-4f46-aceb-05aac24c545e" providerId="ADAL" clId="{E6EB0EA7-2544-4CF1-A7D6-AFF5E9AECA5D}" dt="2020-05-14T17:16:25.708" v="6"/>
          <ac:spMkLst>
            <pc:docMk/>
            <pc:sldMk cId="1934104099" sldId="365"/>
            <ac:spMk id="94211" creationId="{2F4C0CE7-B9FD-0E45-8A7B-DDDB3455B140}"/>
          </ac:spMkLst>
        </pc:spChg>
      </pc:sldChg>
      <pc:sldChg chg="modSp">
        <pc:chgData name="Khattab, Sherif" userId="c83b1e15-36f3-4f46-aceb-05aac24c545e" providerId="ADAL" clId="{E6EB0EA7-2544-4CF1-A7D6-AFF5E9AECA5D}" dt="2020-05-14T17:16:25.708" v="6"/>
        <pc:sldMkLst>
          <pc:docMk/>
          <pc:sldMk cId="2782429159" sldId="366"/>
        </pc:sldMkLst>
        <pc:spChg chg="mod">
          <ac:chgData name="Khattab, Sherif" userId="c83b1e15-36f3-4f46-aceb-05aac24c545e" providerId="ADAL" clId="{E6EB0EA7-2544-4CF1-A7D6-AFF5E9AECA5D}" dt="2020-05-14T17:16:25.708" v="6"/>
          <ac:spMkLst>
            <pc:docMk/>
            <pc:sldMk cId="2782429159" sldId="366"/>
            <ac:spMk id="4" creationId="{27D16428-557C-2344-B354-75ACA52C8E36}"/>
          </ac:spMkLst>
        </pc:spChg>
        <pc:spChg chg="mod">
          <ac:chgData name="Khattab, Sherif" userId="c83b1e15-36f3-4f46-aceb-05aac24c545e" providerId="ADAL" clId="{E6EB0EA7-2544-4CF1-A7D6-AFF5E9AECA5D}" dt="2020-05-14T17:16:25.708" v="6"/>
          <ac:spMkLst>
            <pc:docMk/>
            <pc:sldMk cId="2782429159" sldId="366"/>
            <ac:spMk id="5" creationId="{9B92B5DB-B929-F947-BA57-49A11A6B5B28}"/>
          </ac:spMkLst>
        </pc:spChg>
        <pc:spChg chg="mod">
          <ac:chgData name="Khattab, Sherif" userId="c83b1e15-36f3-4f46-aceb-05aac24c545e" providerId="ADAL" clId="{E6EB0EA7-2544-4CF1-A7D6-AFF5E9AECA5D}" dt="2020-05-14T17:16:25.708" v="6"/>
          <ac:spMkLst>
            <pc:docMk/>
            <pc:sldMk cId="2782429159" sldId="366"/>
            <ac:spMk id="95234" creationId="{22679527-1C13-D745-AD6F-BECD21053034}"/>
          </ac:spMkLst>
        </pc:spChg>
      </pc:sldChg>
      <pc:sldChg chg="modSp">
        <pc:chgData name="Khattab, Sherif" userId="c83b1e15-36f3-4f46-aceb-05aac24c545e" providerId="ADAL" clId="{E6EB0EA7-2544-4CF1-A7D6-AFF5E9AECA5D}" dt="2020-05-14T17:16:25.708" v="6"/>
        <pc:sldMkLst>
          <pc:docMk/>
          <pc:sldMk cId="2251973667" sldId="367"/>
        </pc:sldMkLst>
        <pc:spChg chg="mod">
          <ac:chgData name="Khattab, Sherif" userId="c83b1e15-36f3-4f46-aceb-05aac24c545e" providerId="ADAL" clId="{E6EB0EA7-2544-4CF1-A7D6-AFF5E9AECA5D}" dt="2020-05-14T17:16:25.708" v="6"/>
          <ac:spMkLst>
            <pc:docMk/>
            <pc:sldMk cId="2251973667" sldId="367"/>
            <ac:spMk id="4" creationId="{27AC079A-FDEE-5245-9DF2-0EA014E67F57}"/>
          </ac:spMkLst>
        </pc:spChg>
        <pc:spChg chg="mod">
          <ac:chgData name="Khattab, Sherif" userId="c83b1e15-36f3-4f46-aceb-05aac24c545e" providerId="ADAL" clId="{E6EB0EA7-2544-4CF1-A7D6-AFF5E9AECA5D}" dt="2020-05-14T17:16:25.708" v="6"/>
          <ac:spMkLst>
            <pc:docMk/>
            <pc:sldMk cId="2251973667" sldId="367"/>
            <ac:spMk id="5" creationId="{4BE14FC9-25DA-A545-BFFF-97AA43D9616B}"/>
          </ac:spMkLst>
        </pc:spChg>
        <pc:spChg chg="mod">
          <ac:chgData name="Khattab, Sherif" userId="c83b1e15-36f3-4f46-aceb-05aac24c545e" providerId="ADAL" clId="{E6EB0EA7-2544-4CF1-A7D6-AFF5E9AECA5D}" dt="2020-05-14T17:16:25.708" v="6"/>
          <ac:spMkLst>
            <pc:docMk/>
            <pc:sldMk cId="2251973667" sldId="367"/>
            <ac:spMk id="98306" creationId="{8383A26D-3C56-0042-8B6C-8FD1E0DFA250}"/>
          </ac:spMkLst>
        </pc:spChg>
        <pc:spChg chg="mod">
          <ac:chgData name="Khattab, Sherif" userId="c83b1e15-36f3-4f46-aceb-05aac24c545e" providerId="ADAL" clId="{E6EB0EA7-2544-4CF1-A7D6-AFF5E9AECA5D}" dt="2020-05-14T17:16:25.708" v="6"/>
          <ac:spMkLst>
            <pc:docMk/>
            <pc:sldMk cId="2251973667" sldId="367"/>
            <ac:spMk id="98307" creationId="{6AF066B1-89F4-4E4D-8ABF-40AC813F6866}"/>
          </ac:spMkLst>
        </pc:spChg>
      </pc:sldChg>
      <pc:sldChg chg="modSp">
        <pc:chgData name="Khattab, Sherif" userId="c83b1e15-36f3-4f46-aceb-05aac24c545e" providerId="ADAL" clId="{E6EB0EA7-2544-4CF1-A7D6-AFF5E9AECA5D}" dt="2020-05-14T17:16:25.708" v="6"/>
        <pc:sldMkLst>
          <pc:docMk/>
          <pc:sldMk cId="3138501136" sldId="368"/>
        </pc:sldMkLst>
        <pc:spChg chg="mod">
          <ac:chgData name="Khattab, Sherif" userId="c83b1e15-36f3-4f46-aceb-05aac24c545e" providerId="ADAL" clId="{E6EB0EA7-2544-4CF1-A7D6-AFF5E9AECA5D}" dt="2020-05-14T17:16:25.708" v="6"/>
          <ac:spMkLst>
            <pc:docMk/>
            <pc:sldMk cId="3138501136" sldId="368"/>
            <ac:spMk id="7" creationId="{532CA168-7A4E-084D-AF13-F17DA4C99AF9}"/>
          </ac:spMkLst>
        </pc:spChg>
        <pc:spChg chg="mod">
          <ac:chgData name="Khattab, Sherif" userId="c83b1e15-36f3-4f46-aceb-05aac24c545e" providerId="ADAL" clId="{E6EB0EA7-2544-4CF1-A7D6-AFF5E9AECA5D}" dt="2020-05-14T17:16:25.708" v="6"/>
          <ac:spMkLst>
            <pc:docMk/>
            <pc:sldMk cId="3138501136" sldId="368"/>
            <ac:spMk id="8" creationId="{0C0EE1E8-F246-0344-879F-ACDF28735FC1}"/>
          </ac:spMkLst>
        </pc:spChg>
        <pc:spChg chg="mod">
          <ac:chgData name="Khattab, Sherif" userId="c83b1e15-36f3-4f46-aceb-05aac24c545e" providerId="ADAL" clId="{E6EB0EA7-2544-4CF1-A7D6-AFF5E9AECA5D}" dt="2020-05-14T17:16:25.708" v="6"/>
          <ac:spMkLst>
            <pc:docMk/>
            <pc:sldMk cId="3138501136" sldId="368"/>
            <ac:spMk id="99333" creationId="{6961FFD0-3136-6744-AF77-2A7A1A790F1E}"/>
          </ac:spMkLst>
        </pc:spChg>
      </pc:sldChg>
      <pc:sldChg chg="modSp">
        <pc:chgData name="Khattab, Sherif" userId="c83b1e15-36f3-4f46-aceb-05aac24c545e" providerId="ADAL" clId="{E6EB0EA7-2544-4CF1-A7D6-AFF5E9AECA5D}" dt="2020-05-14T17:16:25.708" v="6"/>
        <pc:sldMkLst>
          <pc:docMk/>
          <pc:sldMk cId="3210992163" sldId="369"/>
        </pc:sldMkLst>
        <pc:spChg chg="mod">
          <ac:chgData name="Khattab, Sherif" userId="c83b1e15-36f3-4f46-aceb-05aac24c545e" providerId="ADAL" clId="{E6EB0EA7-2544-4CF1-A7D6-AFF5E9AECA5D}" dt="2020-05-14T17:16:25.708" v="6"/>
          <ac:spMkLst>
            <pc:docMk/>
            <pc:sldMk cId="3210992163" sldId="369"/>
            <ac:spMk id="4" creationId="{73DBA84E-7D96-E442-8FC3-A0C3749B1CC1}"/>
          </ac:spMkLst>
        </pc:spChg>
        <pc:spChg chg="mod">
          <ac:chgData name="Khattab, Sherif" userId="c83b1e15-36f3-4f46-aceb-05aac24c545e" providerId="ADAL" clId="{E6EB0EA7-2544-4CF1-A7D6-AFF5E9AECA5D}" dt="2020-05-14T17:16:25.708" v="6"/>
          <ac:spMkLst>
            <pc:docMk/>
            <pc:sldMk cId="3210992163" sldId="369"/>
            <ac:spMk id="5" creationId="{B9F1484A-3D19-CA4A-81F0-82E85A0AC7BB}"/>
          </ac:spMkLst>
        </pc:spChg>
        <pc:spChg chg="mod">
          <ac:chgData name="Khattab, Sherif" userId="c83b1e15-36f3-4f46-aceb-05aac24c545e" providerId="ADAL" clId="{E6EB0EA7-2544-4CF1-A7D6-AFF5E9AECA5D}" dt="2020-05-14T17:16:25.708" v="6"/>
          <ac:spMkLst>
            <pc:docMk/>
            <pc:sldMk cId="3210992163" sldId="369"/>
            <ac:spMk id="100354" creationId="{E957CE05-A4BD-144F-A0C4-0AAE7BD7009B}"/>
          </ac:spMkLst>
        </pc:spChg>
        <pc:spChg chg="mod">
          <ac:chgData name="Khattab, Sherif" userId="c83b1e15-36f3-4f46-aceb-05aac24c545e" providerId="ADAL" clId="{E6EB0EA7-2544-4CF1-A7D6-AFF5E9AECA5D}" dt="2020-05-14T17:16:25.708" v="6"/>
          <ac:spMkLst>
            <pc:docMk/>
            <pc:sldMk cId="3210992163" sldId="369"/>
            <ac:spMk id="100355" creationId="{0C36604A-A763-A345-B88E-8E6F2BF0C1FE}"/>
          </ac:spMkLst>
        </pc:spChg>
      </pc:sldChg>
      <pc:sldChg chg="modSp">
        <pc:chgData name="Khattab, Sherif" userId="c83b1e15-36f3-4f46-aceb-05aac24c545e" providerId="ADAL" clId="{E6EB0EA7-2544-4CF1-A7D6-AFF5E9AECA5D}" dt="2020-05-14T17:16:25.708" v="6"/>
        <pc:sldMkLst>
          <pc:docMk/>
          <pc:sldMk cId="4013065491" sldId="370"/>
        </pc:sldMkLst>
        <pc:spChg chg="mod">
          <ac:chgData name="Khattab, Sherif" userId="c83b1e15-36f3-4f46-aceb-05aac24c545e" providerId="ADAL" clId="{E6EB0EA7-2544-4CF1-A7D6-AFF5E9AECA5D}" dt="2020-05-14T17:16:25.708" v="6"/>
          <ac:spMkLst>
            <pc:docMk/>
            <pc:sldMk cId="4013065491" sldId="370"/>
            <ac:spMk id="6" creationId="{B0B49E68-86D2-5744-ABD1-0A95627B1316}"/>
          </ac:spMkLst>
        </pc:spChg>
        <pc:spChg chg="mod">
          <ac:chgData name="Khattab, Sherif" userId="c83b1e15-36f3-4f46-aceb-05aac24c545e" providerId="ADAL" clId="{E6EB0EA7-2544-4CF1-A7D6-AFF5E9AECA5D}" dt="2020-05-14T17:16:25.708" v="6"/>
          <ac:spMkLst>
            <pc:docMk/>
            <pc:sldMk cId="4013065491" sldId="370"/>
            <ac:spMk id="7" creationId="{FD8B4B24-CAA8-9C41-A932-1538077BB231}"/>
          </ac:spMkLst>
        </pc:spChg>
        <pc:spChg chg="mod">
          <ac:chgData name="Khattab, Sherif" userId="c83b1e15-36f3-4f46-aceb-05aac24c545e" providerId="ADAL" clId="{E6EB0EA7-2544-4CF1-A7D6-AFF5E9AECA5D}" dt="2020-05-14T17:16:25.708" v="6"/>
          <ac:spMkLst>
            <pc:docMk/>
            <pc:sldMk cId="4013065491" sldId="370"/>
            <ac:spMk id="101378" creationId="{1C91B2E0-F076-D54D-8685-060CEC00A4EC}"/>
          </ac:spMkLst>
        </pc:spChg>
      </pc:sldChg>
      <pc:sldChg chg="modSp">
        <pc:chgData name="Khattab, Sherif" userId="c83b1e15-36f3-4f46-aceb-05aac24c545e" providerId="ADAL" clId="{E6EB0EA7-2544-4CF1-A7D6-AFF5E9AECA5D}" dt="2020-05-14T17:16:25.708" v="6"/>
        <pc:sldMkLst>
          <pc:docMk/>
          <pc:sldMk cId="2592968416" sldId="371"/>
        </pc:sldMkLst>
        <pc:spChg chg="mod">
          <ac:chgData name="Khattab, Sherif" userId="c83b1e15-36f3-4f46-aceb-05aac24c545e" providerId="ADAL" clId="{E6EB0EA7-2544-4CF1-A7D6-AFF5E9AECA5D}" dt="2020-05-14T17:16:25.708" v="6"/>
          <ac:spMkLst>
            <pc:docMk/>
            <pc:sldMk cId="2592968416" sldId="371"/>
            <ac:spMk id="6" creationId="{04A613E7-574B-C34F-80DA-88C723B69E84}"/>
          </ac:spMkLst>
        </pc:spChg>
        <pc:spChg chg="mod">
          <ac:chgData name="Khattab, Sherif" userId="c83b1e15-36f3-4f46-aceb-05aac24c545e" providerId="ADAL" clId="{E6EB0EA7-2544-4CF1-A7D6-AFF5E9AECA5D}" dt="2020-05-14T17:16:25.708" v="6"/>
          <ac:spMkLst>
            <pc:docMk/>
            <pc:sldMk cId="2592968416" sldId="371"/>
            <ac:spMk id="7" creationId="{7CC2F7F6-93EA-AE4F-84CC-7374B32F503D}"/>
          </ac:spMkLst>
        </pc:spChg>
        <pc:spChg chg="mod">
          <ac:chgData name="Khattab, Sherif" userId="c83b1e15-36f3-4f46-aceb-05aac24c545e" providerId="ADAL" clId="{E6EB0EA7-2544-4CF1-A7D6-AFF5E9AECA5D}" dt="2020-05-14T17:16:25.708" v="6"/>
          <ac:spMkLst>
            <pc:docMk/>
            <pc:sldMk cId="2592968416" sldId="371"/>
            <ac:spMk id="102404" creationId="{6FDA00AC-6865-D94C-836F-7D9600078A83}"/>
          </ac:spMkLst>
        </pc:spChg>
      </pc:sldChg>
      <pc:sldChg chg="modSp">
        <pc:chgData name="Khattab, Sherif" userId="c83b1e15-36f3-4f46-aceb-05aac24c545e" providerId="ADAL" clId="{E6EB0EA7-2544-4CF1-A7D6-AFF5E9AECA5D}" dt="2020-05-14T17:16:25.708" v="6"/>
        <pc:sldMkLst>
          <pc:docMk/>
          <pc:sldMk cId="3848335379" sldId="372"/>
        </pc:sldMkLst>
        <pc:spChg chg="mod">
          <ac:chgData name="Khattab, Sherif" userId="c83b1e15-36f3-4f46-aceb-05aac24c545e" providerId="ADAL" clId="{E6EB0EA7-2544-4CF1-A7D6-AFF5E9AECA5D}" dt="2020-05-14T17:16:25.708" v="6"/>
          <ac:spMkLst>
            <pc:docMk/>
            <pc:sldMk cId="3848335379" sldId="372"/>
            <ac:spMk id="7" creationId="{1C1CA73E-1E55-D244-B89B-B72382873627}"/>
          </ac:spMkLst>
        </pc:spChg>
        <pc:spChg chg="mod">
          <ac:chgData name="Khattab, Sherif" userId="c83b1e15-36f3-4f46-aceb-05aac24c545e" providerId="ADAL" clId="{E6EB0EA7-2544-4CF1-A7D6-AFF5E9AECA5D}" dt="2020-05-14T17:16:25.708" v="6"/>
          <ac:spMkLst>
            <pc:docMk/>
            <pc:sldMk cId="3848335379" sldId="372"/>
            <ac:spMk id="8" creationId="{79E131D4-95F6-D248-9154-AE15F551EEE7}"/>
          </ac:spMkLst>
        </pc:spChg>
        <pc:spChg chg="mod">
          <ac:chgData name="Khattab, Sherif" userId="c83b1e15-36f3-4f46-aceb-05aac24c545e" providerId="ADAL" clId="{E6EB0EA7-2544-4CF1-A7D6-AFF5E9AECA5D}" dt="2020-05-14T17:16:25.708" v="6"/>
          <ac:spMkLst>
            <pc:docMk/>
            <pc:sldMk cId="3848335379" sldId="372"/>
            <ac:spMk id="103429" creationId="{8D930911-1A6D-B54F-B76E-66809DD1728E}"/>
          </ac:spMkLst>
        </pc:spChg>
        <pc:spChg chg="mod">
          <ac:chgData name="Khattab, Sherif" userId="c83b1e15-36f3-4f46-aceb-05aac24c545e" providerId="ADAL" clId="{E6EB0EA7-2544-4CF1-A7D6-AFF5E9AECA5D}" dt="2020-05-14T17:16:25.708" v="6"/>
          <ac:spMkLst>
            <pc:docMk/>
            <pc:sldMk cId="3848335379" sldId="372"/>
            <ac:spMk id="103430" creationId="{0CA11B9E-1475-6C4F-9C95-B08141F31ADC}"/>
          </ac:spMkLst>
        </pc:spChg>
      </pc:sldChg>
      <pc:sldChg chg="modSp">
        <pc:chgData name="Khattab, Sherif" userId="c83b1e15-36f3-4f46-aceb-05aac24c545e" providerId="ADAL" clId="{E6EB0EA7-2544-4CF1-A7D6-AFF5E9AECA5D}" dt="2020-05-14T17:16:25.708" v="6"/>
        <pc:sldMkLst>
          <pc:docMk/>
          <pc:sldMk cId="3161117264" sldId="373"/>
        </pc:sldMkLst>
        <pc:spChg chg="mod">
          <ac:chgData name="Khattab, Sherif" userId="c83b1e15-36f3-4f46-aceb-05aac24c545e" providerId="ADAL" clId="{E6EB0EA7-2544-4CF1-A7D6-AFF5E9AECA5D}" dt="2020-05-14T17:16:25.708" v="6"/>
          <ac:spMkLst>
            <pc:docMk/>
            <pc:sldMk cId="3161117264" sldId="373"/>
            <ac:spMk id="4" creationId="{D286E859-8EBE-914A-BE43-1BFE745BB03C}"/>
          </ac:spMkLst>
        </pc:spChg>
        <pc:spChg chg="mod">
          <ac:chgData name="Khattab, Sherif" userId="c83b1e15-36f3-4f46-aceb-05aac24c545e" providerId="ADAL" clId="{E6EB0EA7-2544-4CF1-A7D6-AFF5E9AECA5D}" dt="2020-05-14T17:16:25.708" v="6"/>
          <ac:spMkLst>
            <pc:docMk/>
            <pc:sldMk cId="3161117264" sldId="373"/>
            <ac:spMk id="5" creationId="{BB0DD3E4-3515-714D-878B-FD1CC73773E4}"/>
          </ac:spMkLst>
        </pc:spChg>
        <pc:spChg chg="mod">
          <ac:chgData name="Khattab, Sherif" userId="c83b1e15-36f3-4f46-aceb-05aac24c545e" providerId="ADAL" clId="{E6EB0EA7-2544-4CF1-A7D6-AFF5E9AECA5D}" dt="2020-05-14T17:16:25.708" v="6"/>
          <ac:spMkLst>
            <pc:docMk/>
            <pc:sldMk cId="3161117264" sldId="373"/>
            <ac:spMk id="104450" creationId="{EB53BFD2-2569-C440-A78C-F70A1D185BE8}"/>
          </ac:spMkLst>
        </pc:spChg>
        <pc:spChg chg="mod">
          <ac:chgData name="Khattab, Sherif" userId="c83b1e15-36f3-4f46-aceb-05aac24c545e" providerId="ADAL" clId="{E6EB0EA7-2544-4CF1-A7D6-AFF5E9AECA5D}" dt="2020-05-14T17:16:25.708" v="6"/>
          <ac:spMkLst>
            <pc:docMk/>
            <pc:sldMk cId="3161117264" sldId="373"/>
            <ac:spMk id="104451" creationId="{36A9E868-CE41-B547-B6C1-87C325B8A1FF}"/>
          </ac:spMkLst>
        </pc:spChg>
      </pc:sldChg>
      <pc:sldChg chg="modSp">
        <pc:chgData name="Khattab, Sherif" userId="c83b1e15-36f3-4f46-aceb-05aac24c545e" providerId="ADAL" clId="{E6EB0EA7-2544-4CF1-A7D6-AFF5E9AECA5D}" dt="2020-05-14T17:16:25.708" v="6"/>
        <pc:sldMkLst>
          <pc:docMk/>
          <pc:sldMk cId="1542066946" sldId="374"/>
        </pc:sldMkLst>
        <pc:spChg chg="mod">
          <ac:chgData name="Khattab, Sherif" userId="c83b1e15-36f3-4f46-aceb-05aac24c545e" providerId="ADAL" clId="{E6EB0EA7-2544-4CF1-A7D6-AFF5E9AECA5D}" dt="2020-05-14T17:16:25.708" v="6"/>
          <ac:spMkLst>
            <pc:docMk/>
            <pc:sldMk cId="1542066946" sldId="374"/>
            <ac:spMk id="4" creationId="{EEDC933A-1F17-A24F-80B2-2B746C541E3D}"/>
          </ac:spMkLst>
        </pc:spChg>
        <pc:spChg chg="mod">
          <ac:chgData name="Khattab, Sherif" userId="c83b1e15-36f3-4f46-aceb-05aac24c545e" providerId="ADAL" clId="{E6EB0EA7-2544-4CF1-A7D6-AFF5E9AECA5D}" dt="2020-05-14T17:16:25.708" v="6"/>
          <ac:spMkLst>
            <pc:docMk/>
            <pc:sldMk cId="1542066946" sldId="374"/>
            <ac:spMk id="5" creationId="{309D0953-6635-1B4D-A779-9F44EE0705E6}"/>
          </ac:spMkLst>
        </pc:spChg>
        <pc:spChg chg="mod">
          <ac:chgData name="Khattab, Sherif" userId="c83b1e15-36f3-4f46-aceb-05aac24c545e" providerId="ADAL" clId="{E6EB0EA7-2544-4CF1-A7D6-AFF5E9AECA5D}" dt="2020-05-14T17:16:25.708" v="6"/>
          <ac:spMkLst>
            <pc:docMk/>
            <pc:sldMk cId="1542066946" sldId="374"/>
            <ac:spMk id="105474" creationId="{6E60B537-4E2B-3645-8740-E45FF319D167}"/>
          </ac:spMkLst>
        </pc:spChg>
        <pc:spChg chg="mod">
          <ac:chgData name="Khattab, Sherif" userId="c83b1e15-36f3-4f46-aceb-05aac24c545e" providerId="ADAL" clId="{E6EB0EA7-2544-4CF1-A7D6-AFF5E9AECA5D}" dt="2020-05-14T17:16:25.708" v="6"/>
          <ac:spMkLst>
            <pc:docMk/>
            <pc:sldMk cId="1542066946" sldId="374"/>
            <ac:spMk id="105475" creationId="{B2EA02B2-FF2F-E840-9115-9F46B908CC54}"/>
          </ac:spMkLst>
        </pc:spChg>
      </pc:sldChg>
      <pc:sldChg chg="modSp">
        <pc:chgData name="Khattab, Sherif" userId="c83b1e15-36f3-4f46-aceb-05aac24c545e" providerId="ADAL" clId="{E6EB0EA7-2544-4CF1-A7D6-AFF5E9AECA5D}" dt="2020-05-14T17:16:25.708" v="6"/>
        <pc:sldMkLst>
          <pc:docMk/>
          <pc:sldMk cId="834112894" sldId="375"/>
        </pc:sldMkLst>
        <pc:spChg chg="mod">
          <ac:chgData name="Khattab, Sherif" userId="c83b1e15-36f3-4f46-aceb-05aac24c545e" providerId="ADAL" clId="{E6EB0EA7-2544-4CF1-A7D6-AFF5E9AECA5D}" dt="2020-05-14T17:16:25.708" v="6"/>
          <ac:spMkLst>
            <pc:docMk/>
            <pc:sldMk cId="834112894" sldId="375"/>
            <ac:spMk id="4" creationId="{31956E2C-E5A6-0647-BF42-137E615716E0}"/>
          </ac:spMkLst>
        </pc:spChg>
        <pc:spChg chg="mod">
          <ac:chgData name="Khattab, Sherif" userId="c83b1e15-36f3-4f46-aceb-05aac24c545e" providerId="ADAL" clId="{E6EB0EA7-2544-4CF1-A7D6-AFF5E9AECA5D}" dt="2020-05-14T17:16:25.708" v="6"/>
          <ac:spMkLst>
            <pc:docMk/>
            <pc:sldMk cId="834112894" sldId="375"/>
            <ac:spMk id="5" creationId="{B7C7726A-A27A-B54E-8233-121EE02C6ADC}"/>
          </ac:spMkLst>
        </pc:spChg>
        <pc:spChg chg="mod">
          <ac:chgData name="Khattab, Sherif" userId="c83b1e15-36f3-4f46-aceb-05aac24c545e" providerId="ADAL" clId="{E6EB0EA7-2544-4CF1-A7D6-AFF5E9AECA5D}" dt="2020-05-14T17:16:25.708" v="6"/>
          <ac:spMkLst>
            <pc:docMk/>
            <pc:sldMk cId="834112894" sldId="375"/>
            <ac:spMk id="112642" creationId="{838EA777-B608-8E4A-8B51-786B3BEF4E8D}"/>
          </ac:spMkLst>
        </pc:spChg>
        <pc:spChg chg="mod">
          <ac:chgData name="Khattab, Sherif" userId="c83b1e15-36f3-4f46-aceb-05aac24c545e" providerId="ADAL" clId="{E6EB0EA7-2544-4CF1-A7D6-AFF5E9AECA5D}" dt="2020-05-14T17:16:25.708" v="6"/>
          <ac:spMkLst>
            <pc:docMk/>
            <pc:sldMk cId="834112894" sldId="375"/>
            <ac:spMk id="112643" creationId="{362D90CE-C693-414D-B6F5-8829A4C95071}"/>
          </ac:spMkLst>
        </pc:spChg>
      </pc:sldChg>
      <pc:sldChg chg="modSp">
        <pc:chgData name="Khattab, Sherif" userId="c83b1e15-36f3-4f46-aceb-05aac24c545e" providerId="ADAL" clId="{E6EB0EA7-2544-4CF1-A7D6-AFF5E9AECA5D}" dt="2020-05-14T17:16:25.708" v="6"/>
        <pc:sldMkLst>
          <pc:docMk/>
          <pc:sldMk cId="1165577892" sldId="376"/>
        </pc:sldMkLst>
        <pc:spChg chg="mod">
          <ac:chgData name="Khattab, Sherif" userId="c83b1e15-36f3-4f46-aceb-05aac24c545e" providerId="ADAL" clId="{E6EB0EA7-2544-4CF1-A7D6-AFF5E9AECA5D}" dt="2020-05-14T17:16:25.708" v="6"/>
          <ac:spMkLst>
            <pc:docMk/>
            <pc:sldMk cId="1165577892" sldId="376"/>
            <ac:spMk id="40" creationId="{67328B6C-4287-814A-93BF-39FD1F8937B2}"/>
          </ac:spMkLst>
        </pc:spChg>
        <pc:spChg chg="mod">
          <ac:chgData name="Khattab, Sherif" userId="c83b1e15-36f3-4f46-aceb-05aac24c545e" providerId="ADAL" clId="{E6EB0EA7-2544-4CF1-A7D6-AFF5E9AECA5D}" dt="2020-05-14T17:16:25.708" v="6"/>
          <ac:spMkLst>
            <pc:docMk/>
            <pc:sldMk cId="1165577892" sldId="376"/>
            <ac:spMk id="41" creationId="{8B2F9FDC-8F0A-CC49-98A2-71FB6688BA80}"/>
          </ac:spMkLst>
        </pc:spChg>
        <pc:spChg chg="mod">
          <ac:chgData name="Khattab, Sherif" userId="c83b1e15-36f3-4f46-aceb-05aac24c545e" providerId="ADAL" clId="{E6EB0EA7-2544-4CF1-A7D6-AFF5E9AECA5D}" dt="2020-05-14T17:16:25.708" v="6"/>
          <ac:spMkLst>
            <pc:docMk/>
            <pc:sldMk cId="1165577892" sldId="376"/>
            <ac:spMk id="113666" creationId="{75B0BB18-45FE-C145-86F9-5F2D13AD61F3}"/>
          </ac:spMkLst>
        </pc:spChg>
        <pc:spChg chg="mod">
          <ac:chgData name="Khattab, Sherif" userId="c83b1e15-36f3-4f46-aceb-05aac24c545e" providerId="ADAL" clId="{E6EB0EA7-2544-4CF1-A7D6-AFF5E9AECA5D}" dt="2020-05-14T17:16:25.708" v="6"/>
          <ac:spMkLst>
            <pc:docMk/>
            <pc:sldMk cId="1165577892" sldId="376"/>
            <ac:spMk id="113667" creationId="{53E09A75-9602-D845-8429-42B9F821B4BA}"/>
          </ac:spMkLst>
        </pc:spChg>
      </pc:sldChg>
      <pc:sldChg chg="modSp">
        <pc:chgData name="Khattab, Sherif" userId="c83b1e15-36f3-4f46-aceb-05aac24c545e" providerId="ADAL" clId="{E6EB0EA7-2544-4CF1-A7D6-AFF5E9AECA5D}" dt="2020-05-14T17:16:25.708" v="6"/>
        <pc:sldMkLst>
          <pc:docMk/>
          <pc:sldMk cId="583513582" sldId="377"/>
        </pc:sldMkLst>
        <pc:spChg chg="mod">
          <ac:chgData name="Khattab, Sherif" userId="c83b1e15-36f3-4f46-aceb-05aac24c545e" providerId="ADAL" clId="{E6EB0EA7-2544-4CF1-A7D6-AFF5E9AECA5D}" dt="2020-05-14T17:16:25.708" v="6"/>
          <ac:spMkLst>
            <pc:docMk/>
            <pc:sldMk cId="583513582" sldId="377"/>
            <ac:spMk id="7" creationId="{0E336C6B-24E5-C547-995B-7595329F8449}"/>
          </ac:spMkLst>
        </pc:spChg>
        <pc:spChg chg="mod">
          <ac:chgData name="Khattab, Sherif" userId="c83b1e15-36f3-4f46-aceb-05aac24c545e" providerId="ADAL" clId="{E6EB0EA7-2544-4CF1-A7D6-AFF5E9AECA5D}" dt="2020-05-14T17:16:25.708" v="6"/>
          <ac:spMkLst>
            <pc:docMk/>
            <pc:sldMk cId="583513582" sldId="377"/>
            <ac:spMk id="8" creationId="{E0264D84-51E2-CF40-866C-B9902608A9A7}"/>
          </ac:spMkLst>
        </pc:spChg>
        <pc:spChg chg="mod">
          <ac:chgData name="Khattab, Sherif" userId="c83b1e15-36f3-4f46-aceb-05aac24c545e" providerId="ADAL" clId="{E6EB0EA7-2544-4CF1-A7D6-AFF5E9AECA5D}" dt="2020-05-14T17:16:25.708" v="6"/>
          <ac:spMkLst>
            <pc:docMk/>
            <pc:sldMk cId="583513582" sldId="377"/>
            <ac:spMk id="114693" creationId="{2AAD9DE3-45D5-A249-B337-D99D281826B9}"/>
          </ac:spMkLst>
        </pc:spChg>
      </pc:sldChg>
      <pc:sldChg chg="modSp">
        <pc:chgData name="Khattab, Sherif" userId="c83b1e15-36f3-4f46-aceb-05aac24c545e" providerId="ADAL" clId="{E6EB0EA7-2544-4CF1-A7D6-AFF5E9AECA5D}" dt="2020-05-14T17:16:25.708" v="6"/>
        <pc:sldMkLst>
          <pc:docMk/>
          <pc:sldMk cId="3990797458" sldId="378"/>
        </pc:sldMkLst>
        <pc:spChg chg="mod">
          <ac:chgData name="Khattab, Sherif" userId="c83b1e15-36f3-4f46-aceb-05aac24c545e" providerId="ADAL" clId="{E6EB0EA7-2544-4CF1-A7D6-AFF5E9AECA5D}" dt="2020-05-14T17:16:25.708" v="6"/>
          <ac:spMkLst>
            <pc:docMk/>
            <pc:sldMk cId="3990797458" sldId="378"/>
            <ac:spMk id="4" creationId="{BD0C602E-3244-7347-8C4C-7141324C4D74}"/>
          </ac:spMkLst>
        </pc:spChg>
        <pc:spChg chg="mod">
          <ac:chgData name="Khattab, Sherif" userId="c83b1e15-36f3-4f46-aceb-05aac24c545e" providerId="ADAL" clId="{E6EB0EA7-2544-4CF1-A7D6-AFF5E9AECA5D}" dt="2020-05-14T17:16:25.708" v="6"/>
          <ac:spMkLst>
            <pc:docMk/>
            <pc:sldMk cId="3990797458" sldId="378"/>
            <ac:spMk id="5" creationId="{83641B87-BBB9-9941-85A4-F6E6D630A406}"/>
          </ac:spMkLst>
        </pc:spChg>
        <pc:spChg chg="mod">
          <ac:chgData name="Khattab, Sherif" userId="c83b1e15-36f3-4f46-aceb-05aac24c545e" providerId="ADAL" clId="{E6EB0EA7-2544-4CF1-A7D6-AFF5E9AECA5D}" dt="2020-05-14T17:16:25.708" v="6"/>
          <ac:spMkLst>
            <pc:docMk/>
            <pc:sldMk cId="3990797458" sldId="378"/>
            <ac:spMk id="115714" creationId="{662FDEC6-1A57-7A4E-BD61-B4C9C42FB107}"/>
          </ac:spMkLst>
        </pc:spChg>
        <pc:spChg chg="mod">
          <ac:chgData name="Khattab, Sherif" userId="c83b1e15-36f3-4f46-aceb-05aac24c545e" providerId="ADAL" clId="{E6EB0EA7-2544-4CF1-A7D6-AFF5E9AECA5D}" dt="2020-05-14T17:16:25.708" v="6"/>
          <ac:spMkLst>
            <pc:docMk/>
            <pc:sldMk cId="3990797458" sldId="378"/>
            <ac:spMk id="115715" creationId="{9CCF0D6A-3A12-D542-BC48-B9C95F39152F}"/>
          </ac:spMkLst>
        </pc:spChg>
      </pc:sldChg>
      <pc:sldChg chg="modSp">
        <pc:chgData name="Khattab, Sherif" userId="c83b1e15-36f3-4f46-aceb-05aac24c545e" providerId="ADAL" clId="{E6EB0EA7-2544-4CF1-A7D6-AFF5E9AECA5D}" dt="2020-05-14T17:16:25.708" v="6"/>
        <pc:sldMkLst>
          <pc:docMk/>
          <pc:sldMk cId="2736486443" sldId="379"/>
        </pc:sldMkLst>
        <pc:spChg chg="mod">
          <ac:chgData name="Khattab, Sherif" userId="c83b1e15-36f3-4f46-aceb-05aac24c545e" providerId="ADAL" clId="{E6EB0EA7-2544-4CF1-A7D6-AFF5E9AECA5D}" dt="2020-05-14T17:16:25.708" v="6"/>
          <ac:spMkLst>
            <pc:docMk/>
            <pc:sldMk cId="2736486443" sldId="379"/>
            <ac:spMk id="7" creationId="{58C40539-46F0-494A-8163-8D5BF28501B8}"/>
          </ac:spMkLst>
        </pc:spChg>
        <pc:spChg chg="mod">
          <ac:chgData name="Khattab, Sherif" userId="c83b1e15-36f3-4f46-aceb-05aac24c545e" providerId="ADAL" clId="{E6EB0EA7-2544-4CF1-A7D6-AFF5E9AECA5D}" dt="2020-05-14T17:16:25.708" v="6"/>
          <ac:spMkLst>
            <pc:docMk/>
            <pc:sldMk cId="2736486443" sldId="379"/>
            <ac:spMk id="8" creationId="{FE005030-9F97-AB44-8CA9-4B4CEC2B226B}"/>
          </ac:spMkLst>
        </pc:spChg>
        <pc:spChg chg="mod">
          <ac:chgData name="Khattab, Sherif" userId="c83b1e15-36f3-4f46-aceb-05aac24c545e" providerId="ADAL" clId="{E6EB0EA7-2544-4CF1-A7D6-AFF5E9AECA5D}" dt="2020-05-14T17:16:25.708" v="6"/>
          <ac:spMkLst>
            <pc:docMk/>
            <pc:sldMk cId="2736486443" sldId="379"/>
            <ac:spMk id="116741" creationId="{61954CF2-0056-D24F-AC34-B313ACE689DF}"/>
          </ac:spMkLst>
        </pc:spChg>
        <pc:spChg chg="mod">
          <ac:chgData name="Khattab, Sherif" userId="c83b1e15-36f3-4f46-aceb-05aac24c545e" providerId="ADAL" clId="{E6EB0EA7-2544-4CF1-A7D6-AFF5E9AECA5D}" dt="2020-05-14T17:16:25.708" v="6"/>
          <ac:spMkLst>
            <pc:docMk/>
            <pc:sldMk cId="2736486443" sldId="379"/>
            <ac:spMk id="116742" creationId="{7FDA39D6-D460-F84C-B825-972ADE5DCF4A}"/>
          </ac:spMkLst>
        </pc:spChg>
      </pc:sldChg>
      <pc:sldChg chg="modSp">
        <pc:chgData name="Khattab, Sherif" userId="c83b1e15-36f3-4f46-aceb-05aac24c545e" providerId="ADAL" clId="{E6EB0EA7-2544-4CF1-A7D6-AFF5E9AECA5D}" dt="2020-05-14T17:16:25.708" v="6"/>
        <pc:sldMkLst>
          <pc:docMk/>
          <pc:sldMk cId="541381985" sldId="380"/>
        </pc:sldMkLst>
        <pc:spChg chg="mod">
          <ac:chgData name="Khattab, Sherif" userId="c83b1e15-36f3-4f46-aceb-05aac24c545e" providerId="ADAL" clId="{E6EB0EA7-2544-4CF1-A7D6-AFF5E9AECA5D}" dt="2020-05-14T17:16:25.708" v="6"/>
          <ac:spMkLst>
            <pc:docMk/>
            <pc:sldMk cId="541381985" sldId="380"/>
            <ac:spMk id="23" creationId="{D8BAE81C-B76B-1043-9117-0845AC5B4638}"/>
          </ac:spMkLst>
        </pc:spChg>
        <pc:spChg chg="mod">
          <ac:chgData name="Khattab, Sherif" userId="c83b1e15-36f3-4f46-aceb-05aac24c545e" providerId="ADAL" clId="{E6EB0EA7-2544-4CF1-A7D6-AFF5E9AECA5D}" dt="2020-05-14T17:16:25.708" v="6"/>
          <ac:spMkLst>
            <pc:docMk/>
            <pc:sldMk cId="541381985" sldId="380"/>
            <ac:spMk id="24" creationId="{E12A7118-22DB-E24A-AC7D-671F01F34327}"/>
          </ac:spMkLst>
        </pc:spChg>
        <pc:spChg chg="mod">
          <ac:chgData name="Khattab, Sherif" userId="c83b1e15-36f3-4f46-aceb-05aac24c545e" providerId="ADAL" clId="{E6EB0EA7-2544-4CF1-A7D6-AFF5E9AECA5D}" dt="2020-05-14T17:16:25.708" v="6"/>
          <ac:spMkLst>
            <pc:docMk/>
            <pc:sldMk cId="541381985" sldId="380"/>
            <ac:spMk id="118786" creationId="{26D54543-5CF1-B947-A0EE-00F2D893EE94}"/>
          </ac:spMkLst>
        </pc:spChg>
      </pc:sldChg>
      <pc:sldChg chg="modSp">
        <pc:chgData name="Khattab, Sherif" userId="c83b1e15-36f3-4f46-aceb-05aac24c545e" providerId="ADAL" clId="{E6EB0EA7-2544-4CF1-A7D6-AFF5E9AECA5D}" dt="2020-05-14T17:16:25.708" v="6"/>
        <pc:sldMkLst>
          <pc:docMk/>
          <pc:sldMk cId="2235897330" sldId="381"/>
        </pc:sldMkLst>
        <pc:spChg chg="mod">
          <ac:chgData name="Khattab, Sherif" userId="c83b1e15-36f3-4f46-aceb-05aac24c545e" providerId="ADAL" clId="{E6EB0EA7-2544-4CF1-A7D6-AFF5E9AECA5D}" dt="2020-05-14T17:16:25.708" v="6"/>
          <ac:spMkLst>
            <pc:docMk/>
            <pc:sldMk cId="2235897330" sldId="381"/>
            <ac:spMk id="6" creationId="{14AD1B91-AC10-B440-9C4C-C14AAC27D890}"/>
          </ac:spMkLst>
        </pc:spChg>
        <pc:spChg chg="mod">
          <ac:chgData name="Khattab, Sherif" userId="c83b1e15-36f3-4f46-aceb-05aac24c545e" providerId="ADAL" clId="{E6EB0EA7-2544-4CF1-A7D6-AFF5E9AECA5D}" dt="2020-05-14T17:16:25.708" v="6"/>
          <ac:spMkLst>
            <pc:docMk/>
            <pc:sldMk cId="2235897330" sldId="381"/>
            <ac:spMk id="7" creationId="{B9EE9886-5992-E94D-9C19-0A09959F63CE}"/>
          </ac:spMkLst>
        </pc:spChg>
        <pc:spChg chg="mod">
          <ac:chgData name="Khattab, Sherif" userId="c83b1e15-36f3-4f46-aceb-05aac24c545e" providerId="ADAL" clId="{E6EB0EA7-2544-4CF1-A7D6-AFF5E9AECA5D}" dt="2020-05-14T17:16:25.708" v="6"/>
          <ac:spMkLst>
            <pc:docMk/>
            <pc:sldMk cId="2235897330" sldId="381"/>
            <ac:spMk id="119812" creationId="{A73752DD-1D6A-F745-BB51-635DA198A402}"/>
          </ac:spMkLst>
        </pc:spChg>
        <pc:spChg chg="mod">
          <ac:chgData name="Khattab, Sherif" userId="c83b1e15-36f3-4f46-aceb-05aac24c545e" providerId="ADAL" clId="{E6EB0EA7-2544-4CF1-A7D6-AFF5E9AECA5D}" dt="2020-05-14T17:16:25.708" v="6"/>
          <ac:spMkLst>
            <pc:docMk/>
            <pc:sldMk cId="2235897330" sldId="381"/>
            <ac:spMk id="119813" creationId="{2D0E5FEC-FE0E-9048-B247-70B668077E38}"/>
          </ac:spMkLst>
        </pc:spChg>
      </pc:sldChg>
      <pc:sldChg chg="modSp">
        <pc:chgData name="Khattab, Sherif" userId="c83b1e15-36f3-4f46-aceb-05aac24c545e" providerId="ADAL" clId="{E6EB0EA7-2544-4CF1-A7D6-AFF5E9AECA5D}" dt="2020-05-14T17:16:25.708" v="6"/>
        <pc:sldMkLst>
          <pc:docMk/>
          <pc:sldMk cId="3360044446" sldId="382"/>
        </pc:sldMkLst>
        <pc:spChg chg="mod">
          <ac:chgData name="Khattab, Sherif" userId="c83b1e15-36f3-4f46-aceb-05aac24c545e" providerId="ADAL" clId="{E6EB0EA7-2544-4CF1-A7D6-AFF5E9AECA5D}" dt="2020-05-14T17:16:25.708" v="6"/>
          <ac:spMkLst>
            <pc:docMk/>
            <pc:sldMk cId="3360044446" sldId="382"/>
            <ac:spMk id="6" creationId="{892037B0-DA9E-524E-9830-DB51F1E2FAD4}"/>
          </ac:spMkLst>
        </pc:spChg>
        <pc:spChg chg="mod">
          <ac:chgData name="Khattab, Sherif" userId="c83b1e15-36f3-4f46-aceb-05aac24c545e" providerId="ADAL" clId="{E6EB0EA7-2544-4CF1-A7D6-AFF5E9AECA5D}" dt="2020-05-14T17:16:25.708" v="6"/>
          <ac:spMkLst>
            <pc:docMk/>
            <pc:sldMk cId="3360044446" sldId="382"/>
            <ac:spMk id="7" creationId="{7AAA58F4-97D1-A64F-ABCD-20A52A9C827F}"/>
          </ac:spMkLst>
        </pc:spChg>
        <pc:spChg chg="mod">
          <ac:chgData name="Khattab, Sherif" userId="c83b1e15-36f3-4f46-aceb-05aac24c545e" providerId="ADAL" clId="{E6EB0EA7-2544-4CF1-A7D6-AFF5E9AECA5D}" dt="2020-05-14T17:16:25.708" v="6"/>
          <ac:spMkLst>
            <pc:docMk/>
            <pc:sldMk cId="3360044446" sldId="382"/>
            <ac:spMk id="120836" creationId="{88BA2802-16A1-694F-9A85-7A5E70F37E97}"/>
          </ac:spMkLst>
        </pc:spChg>
      </pc:sldChg>
      <pc:sldChg chg="modSp">
        <pc:chgData name="Khattab, Sherif" userId="c83b1e15-36f3-4f46-aceb-05aac24c545e" providerId="ADAL" clId="{E6EB0EA7-2544-4CF1-A7D6-AFF5E9AECA5D}" dt="2020-05-14T17:16:25.708" v="6"/>
        <pc:sldMkLst>
          <pc:docMk/>
          <pc:sldMk cId="1954384084" sldId="383"/>
        </pc:sldMkLst>
        <pc:spChg chg="mod">
          <ac:chgData name="Khattab, Sherif" userId="c83b1e15-36f3-4f46-aceb-05aac24c545e" providerId="ADAL" clId="{E6EB0EA7-2544-4CF1-A7D6-AFF5E9AECA5D}" dt="2020-05-14T17:16:25.708" v="6"/>
          <ac:spMkLst>
            <pc:docMk/>
            <pc:sldMk cId="1954384084" sldId="383"/>
            <ac:spMk id="2" creationId="{C152C312-EE9A-B14C-81EE-6E9046ACD9F5}"/>
          </ac:spMkLst>
        </pc:spChg>
        <pc:spChg chg="mod">
          <ac:chgData name="Khattab, Sherif" userId="c83b1e15-36f3-4f46-aceb-05aac24c545e" providerId="ADAL" clId="{E6EB0EA7-2544-4CF1-A7D6-AFF5E9AECA5D}" dt="2020-05-14T17:16:25.708" v="6"/>
          <ac:spMkLst>
            <pc:docMk/>
            <pc:sldMk cId="1954384084" sldId="383"/>
            <ac:spMk id="6" creationId="{42655DCF-2496-8343-8285-CC501D3D933F}"/>
          </ac:spMkLst>
        </pc:spChg>
        <pc:spChg chg="mod">
          <ac:chgData name="Khattab, Sherif" userId="c83b1e15-36f3-4f46-aceb-05aac24c545e" providerId="ADAL" clId="{E6EB0EA7-2544-4CF1-A7D6-AFF5E9AECA5D}" dt="2020-05-14T17:16:25.708" v="6"/>
          <ac:spMkLst>
            <pc:docMk/>
            <pc:sldMk cId="1954384084" sldId="383"/>
            <ac:spMk id="7" creationId="{46F010D7-2CC3-2A4D-91D1-83C1FF96DE38}"/>
          </ac:spMkLst>
        </pc:spChg>
        <pc:spChg chg="mod">
          <ac:chgData name="Khattab, Sherif" userId="c83b1e15-36f3-4f46-aceb-05aac24c545e" providerId="ADAL" clId="{E6EB0EA7-2544-4CF1-A7D6-AFF5E9AECA5D}" dt="2020-05-14T17:16:25.708" v="6"/>
          <ac:spMkLst>
            <pc:docMk/>
            <pc:sldMk cId="1954384084" sldId="383"/>
            <ac:spMk id="121858" creationId="{996677B1-E9B9-7E43-80C2-5A0146DDFBD6}"/>
          </ac:spMkLst>
        </pc:spChg>
      </pc:sldChg>
      <pc:sldChg chg="modSp">
        <pc:chgData name="Khattab, Sherif" userId="c83b1e15-36f3-4f46-aceb-05aac24c545e" providerId="ADAL" clId="{E6EB0EA7-2544-4CF1-A7D6-AFF5E9AECA5D}" dt="2020-05-14T17:16:25.708" v="6"/>
        <pc:sldMkLst>
          <pc:docMk/>
          <pc:sldMk cId="220759689" sldId="384"/>
        </pc:sldMkLst>
        <pc:spChg chg="mod">
          <ac:chgData name="Khattab, Sherif" userId="c83b1e15-36f3-4f46-aceb-05aac24c545e" providerId="ADAL" clId="{E6EB0EA7-2544-4CF1-A7D6-AFF5E9AECA5D}" dt="2020-05-14T17:16:25.708" v="6"/>
          <ac:spMkLst>
            <pc:docMk/>
            <pc:sldMk cId="220759689" sldId="384"/>
            <ac:spMk id="2" creationId="{CF207B98-521B-224F-9214-404C50F1BDD2}"/>
          </ac:spMkLst>
        </pc:spChg>
        <pc:spChg chg="mod">
          <ac:chgData name="Khattab, Sherif" userId="c83b1e15-36f3-4f46-aceb-05aac24c545e" providerId="ADAL" clId="{E6EB0EA7-2544-4CF1-A7D6-AFF5E9AECA5D}" dt="2020-05-14T17:16:25.708" v="6"/>
          <ac:spMkLst>
            <pc:docMk/>
            <pc:sldMk cId="220759689" sldId="384"/>
            <ac:spMk id="4" creationId="{CC9723C8-7544-8F48-9942-691DFD0E7709}"/>
          </ac:spMkLst>
        </pc:spChg>
        <pc:spChg chg="mod">
          <ac:chgData name="Khattab, Sherif" userId="c83b1e15-36f3-4f46-aceb-05aac24c545e" providerId="ADAL" clId="{E6EB0EA7-2544-4CF1-A7D6-AFF5E9AECA5D}" dt="2020-05-14T17:16:25.708" v="6"/>
          <ac:spMkLst>
            <pc:docMk/>
            <pc:sldMk cId="220759689" sldId="384"/>
            <ac:spMk id="5" creationId="{E6792081-A4F1-204D-89A2-A383EBF798DE}"/>
          </ac:spMkLst>
        </pc:spChg>
        <pc:spChg chg="mod">
          <ac:chgData name="Khattab, Sherif" userId="c83b1e15-36f3-4f46-aceb-05aac24c545e" providerId="ADAL" clId="{E6EB0EA7-2544-4CF1-A7D6-AFF5E9AECA5D}" dt="2020-05-14T17:16:25.708" v="6"/>
          <ac:spMkLst>
            <pc:docMk/>
            <pc:sldMk cId="220759689" sldId="384"/>
            <ac:spMk id="122883" creationId="{0E76E078-47E1-124A-A71A-BC95F0EC2D35}"/>
          </ac:spMkLst>
        </pc:spChg>
      </pc:sldChg>
      <pc:sldChg chg="modSp">
        <pc:chgData name="Khattab, Sherif" userId="c83b1e15-36f3-4f46-aceb-05aac24c545e" providerId="ADAL" clId="{E6EB0EA7-2544-4CF1-A7D6-AFF5E9AECA5D}" dt="2020-05-14T17:16:25.708" v="6"/>
        <pc:sldMkLst>
          <pc:docMk/>
          <pc:sldMk cId="2809799376" sldId="385"/>
        </pc:sldMkLst>
        <pc:spChg chg="mod">
          <ac:chgData name="Khattab, Sherif" userId="c83b1e15-36f3-4f46-aceb-05aac24c545e" providerId="ADAL" clId="{E6EB0EA7-2544-4CF1-A7D6-AFF5E9AECA5D}" dt="2020-05-14T17:16:25.708" v="6"/>
          <ac:spMkLst>
            <pc:docMk/>
            <pc:sldMk cId="2809799376" sldId="385"/>
            <ac:spMk id="6" creationId="{5C0366B7-59B2-A44E-A41C-A7F29A0C0CA0}"/>
          </ac:spMkLst>
        </pc:spChg>
        <pc:spChg chg="mod">
          <ac:chgData name="Khattab, Sherif" userId="c83b1e15-36f3-4f46-aceb-05aac24c545e" providerId="ADAL" clId="{E6EB0EA7-2544-4CF1-A7D6-AFF5E9AECA5D}" dt="2020-05-14T17:16:25.708" v="6"/>
          <ac:spMkLst>
            <pc:docMk/>
            <pc:sldMk cId="2809799376" sldId="385"/>
            <ac:spMk id="7" creationId="{B7E9558F-D8D8-2248-A973-1E52834737CC}"/>
          </ac:spMkLst>
        </pc:spChg>
        <pc:spChg chg="mod">
          <ac:chgData name="Khattab, Sherif" userId="c83b1e15-36f3-4f46-aceb-05aac24c545e" providerId="ADAL" clId="{E6EB0EA7-2544-4CF1-A7D6-AFF5E9AECA5D}" dt="2020-05-14T17:16:25.708" v="6"/>
          <ac:spMkLst>
            <pc:docMk/>
            <pc:sldMk cId="2809799376" sldId="385"/>
            <ac:spMk id="123906" creationId="{C9706936-D7BB-8D41-95AD-F45EB6AAB603}"/>
          </ac:spMkLst>
        </pc:spChg>
      </pc:sldChg>
      <pc:sldChg chg="add">
        <pc:chgData name="Khattab, Sherif" userId="c83b1e15-36f3-4f46-aceb-05aac24c545e" providerId="ADAL" clId="{E6EB0EA7-2544-4CF1-A7D6-AFF5E9AECA5D}" dt="2020-05-14T17:10:05.791" v="0"/>
        <pc:sldMkLst>
          <pc:docMk/>
          <pc:sldMk cId="1330366002" sldId="454"/>
        </pc:sldMkLst>
      </pc:sldChg>
      <pc:sldMasterChg chg="modSldLayout">
        <pc:chgData name="Khattab, Sherif" userId="c83b1e15-36f3-4f46-aceb-05aac24c545e" providerId="ADAL" clId="{E6EB0EA7-2544-4CF1-A7D6-AFF5E9AECA5D}" dt="2020-05-14T17:11:02.329" v="5" actId="478"/>
        <pc:sldMasterMkLst>
          <pc:docMk/>
          <pc:sldMasterMk cId="0" sldId="2147483648"/>
        </pc:sldMasterMkLst>
        <pc:sldLayoutChg chg="addSp delSp modSp">
          <pc:chgData name="Khattab, Sherif" userId="c83b1e15-36f3-4f46-aceb-05aac24c545e" providerId="ADAL" clId="{E6EB0EA7-2544-4CF1-A7D6-AFF5E9AECA5D}" dt="2020-05-14T17:11:02.329" v="5" actId="478"/>
          <pc:sldLayoutMkLst>
            <pc:docMk/>
            <pc:sldMasterMk cId="0" sldId="2147483648"/>
            <pc:sldLayoutMk cId="75952674" sldId="2147483651"/>
          </pc:sldLayoutMkLst>
          <pc:spChg chg="mod">
            <ac:chgData name="Khattab, Sherif" userId="c83b1e15-36f3-4f46-aceb-05aac24c545e" providerId="ADAL" clId="{E6EB0EA7-2544-4CF1-A7D6-AFF5E9AECA5D}" dt="2020-05-14T17:10:58.314" v="4" actId="207"/>
            <ac:spMkLst>
              <pc:docMk/>
              <pc:sldMasterMk cId="0" sldId="2147483648"/>
              <pc:sldLayoutMk cId="75952674" sldId="2147483651"/>
              <ac:spMk id="2" creationId="{00000000-0000-0000-0000-000000000000}"/>
            </ac:spMkLst>
          </pc:spChg>
          <pc:picChg chg="add del mod">
            <ac:chgData name="Khattab, Sherif" userId="c83b1e15-36f3-4f46-aceb-05aac24c545e" providerId="ADAL" clId="{E6EB0EA7-2544-4CF1-A7D6-AFF5E9AECA5D}" dt="2020-05-14T17:11:02.329" v="5" actId="478"/>
            <ac:picMkLst>
              <pc:docMk/>
              <pc:sldMasterMk cId="0" sldId="2147483648"/>
              <pc:sldLayoutMk cId="75952674" sldId="2147483651"/>
              <ac:picMk id="10" creationId="{CE32924D-DB3B-4207-A608-C0B94DD56D2C}"/>
            </ac:picMkLst>
          </pc:picChg>
        </pc:sldLayoutChg>
      </pc:sldMasterChg>
    </pc:docChg>
  </pc:docChgLst>
  <pc:docChgLst>
    <pc:chgData name="Khattab, Sherif" userId="c83b1e15-36f3-4f46-aceb-05aac24c545e" providerId="ADAL" clId="{CDF5E54B-A9DD-4F31-92E7-B9AFD5EBBFA3}"/>
    <pc:docChg chg="undo custSel addSld delSld modSld">
      <pc:chgData name="Khattab, Sherif" userId="c83b1e15-36f3-4f46-aceb-05aac24c545e" providerId="ADAL" clId="{CDF5E54B-A9DD-4F31-92E7-B9AFD5EBBFA3}" dt="2021-03-31T02:52:03.172" v="431" actId="47"/>
      <pc:docMkLst>
        <pc:docMk/>
      </pc:docMkLst>
      <pc:sldChg chg="del">
        <pc:chgData name="Khattab, Sherif" userId="c83b1e15-36f3-4f46-aceb-05aac24c545e" providerId="ADAL" clId="{CDF5E54B-A9DD-4F31-92E7-B9AFD5EBBFA3}" dt="2021-03-31T02:52:03.172" v="431" actId="47"/>
        <pc:sldMkLst>
          <pc:docMk/>
          <pc:sldMk cId="3720210171" sldId="287"/>
        </pc:sldMkLst>
      </pc:sldChg>
      <pc:sldChg chg="del">
        <pc:chgData name="Khattab, Sherif" userId="c83b1e15-36f3-4f46-aceb-05aac24c545e" providerId="ADAL" clId="{CDF5E54B-A9DD-4F31-92E7-B9AFD5EBBFA3}" dt="2021-03-31T02:52:03.172" v="431" actId="47"/>
        <pc:sldMkLst>
          <pc:docMk/>
          <pc:sldMk cId="1585906518" sldId="288"/>
        </pc:sldMkLst>
      </pc:sldChg>
      <pc:sldChg chg="del">
        <pc:chgData name="Khattab, Sherif" userId="c83b1e15-36f3-4f46-aceb-05aac24c545e" providerId="ADAL" clId="{CDF5E54B-A9DD-4F31-92E7-B9AFD5EBBFA3}" dt="2021-03-31T02:52:03.172" v="431" actId="47"/>
        <pc:sldMkLst>
          <pc:docMk/>
          <pc:sldMk cId="4215950957" sldId="289"/>
        </pc:sldMkLst>
      </pc:sldChg>
      <pc:sldChg chg="del">
        <pc:chgData name="Khattab, Sherif" userId="c83b1e15-36f3-4f46-aceb-05aac24c545e" providerId="ADAL" clId="{CDF5E54B-A9DD-4F31-92E7-B9AFD5EBBFA3}" dt="2021-03-31T02:52:03.172" v="431" actId="47"/>
        <pc:sldMkLst>
          <pc:docMk/>
          <pc:sldMk cId="3124210265" sldId="290"/>
        </pc:sldMkLst>
      </pc:sldChg>
      <pc:sldChg chg="del">
        <pc:chgData name="Khattab, Sherif" userId="c83b1e15-36f3-4f46-aceb-05aac24c545e" providerId="ADAL" clId="{CDF5E54B-A9DD-4F31-92E7-B9AFD5EBBFA3}" dt="2021-03-31T02:52:03.172" v="431" actId="47"/>
        <pc:sldMkLst>
          <pc:docMk/>
          <pc:sldMk cId="2744154349" sldId="300"/>
        </pc:sldMkLst>
      </pc:sldChg>
      <pc:sldChg chg="addSp modSp mod">
        <pc:chgData name="Khattab, Sherif" userId="c83b1e15-36f3-4f46-aceb-05aac24c545e" providerId="ADAL" clId="{CDF5E54B-A9DD-4F31-92E7-B9AFD5EBBFA3}" dt="2021-03-31T02:51:30.595" v="427" actId="1076"/>
        <pc:sldMkLst>
          <pc:docMk/>
          <pc:sldMk cId="2850776597" sldId="318"/>
        </pc:sldMkLst>
        <pc:spChg chg="mod">
          <ac:chgData name="Khattab, Sherif" userId="c83b1e15-36f3-4f46-aceb-05aac24c545e" providerId="ADAL" clId="{CDF5E54B-A9DD-4F31-92E7-B9AFD5EBBFA3}" dt="2021-03-31T02:51:05.510" v="395" actId="21"/>
          <ac:spMkLst>
            <pc:docMk/>
            <pc:sldMk cId="2850776597" sldId="318"/>
            <ac:spMk id="81923" creationId="{A3CCB240-3E42-174F-ABA0-A16B09F65BF9}"/>
          </ac:spMkLst>
        </pc:spChg>
        <pc:picChg chg="add mod">
          <ac:chgData name="Khattab, Sherif" userId="c83b1e15-36f3-4f46-aceb-05aac24c545e" providerId="ADAL" clId="{CDF5E54B-A9DD-4F31-92E7-B9AFD5EBBFA3}" dt="2021-03-31T02:51:30.595" v="427" actId="1076"/>
          <ac:picMkLst>
            <pc:docMk/>
            <pc:sldMk cId="2850776597" sldId="318"/>
            <ac:picMk id="3" creationId="{8D1DDDC3-9E40-45F3-B471-10340B594875}"/>
          </ac:picMkLst>
        </pc:picChg>
      </pc:sldChg>
      <pc:sldChg chg="del">
        <pc:chgData name="Khattab, Sherif" userId="c83b1e15-36f3-4f46-aceb-05aac24c545e" providerId="ADAL" clId="{CDF5E54B-A9DD-4F31-92E7-B9AFD5EBBFA3}" dt="2021-03-31T02:52:03.172" v="431" actId="47"/>
        <pc:sldMkLst>
          <pc:docMk/>
          <pc:sldMk cId="1994172444" sldId="407"/>
        </pc:sldMkLst>
      </pc:sldChg>
      <pc:sldChg chg="del">
        <pc:chgData name="Khattab, Sherif" userId="c83b1e15-36f3-4f46-aceb-05aac24c545e" providerId="ADAL" clId="{CDF5E54B-A9DD-4F31-92E7-B9AFD5EBBFA3}" dt="2021-03-31T02:52:03.172" v="431" actId="47"/>
        <pc:sldMkLst>
          <pc:docMk/>
          <pc:sldMk cId="3736020179" sldId="408"/>
        </pc:sldMkLst>
      </pc:sldChg>
      <pc:sldChg chg="del">
        <pc:chgData name="Khattab, Sherif" userId="c83b1e15-36f3-4f46-aceb-05aac24c545e" providerId="ADAL" clId="{CDF5E54B-A9DD-4F31-92E7-B9AFD5EBBFA3}" dt="2021-03-31T02:52:03.172" v="431" actId="47"/>
        <pc:sldMkLst>
          <pc:docMk/>
          <pc:sldMk cId="1059249952" sldId="409"/>
        </pc:sldMkLst>
      </pc:sldChg>
      <pc:sldChg chg="del">
        <pc:chgData name="Khattab, Sherif" userId="c83b1e15-36f3-4f46-aceb-05aac24c545e" providerId="ADAL" clId="{CDF5E54B-A9DD-4F31-92E7-B9AFD5EBBFA3}" dt="2021-03-31T02:52:03.172" v="431" actId="47"/>
        <pc:sldMkLst>
          <pc:docMk/>
          <pc:sldMk cId="3223946229" sldId="410"/>
        </pc:sldMkLst>
      </pc:sldChg>
      <pc:sldChg chg="del">
        <pc:chgData name="Khattab, Sherif" userId="c83b1e15-36f3-4f46-aceb-05aac24c545e" providerId="ADAL" clId="{CDF5E54B-A9DD-4F31-92E7-B9AFD5EBBFA3}" dt="2021-03-31T02:52:03.172" v="431" actId="47"/>
        <pc:sldMkLst>
          <pc:docMk/>
          <pc:sldMk cId="3928099657" sldId="411"/>
        </pc:sldMkLst>
      </pc:sldChg>
      <pc:sldChg chg="del">
        <pc:chgData name="Khattab, Sherif" userId="c83b1e15-36f3-4f46-aceb-05aac24c545e" providerId="ADAL" clId="{CDF5E54B-A9DD-4F31-92E7-B9AFD5EBBFA3}" dt="2021-03-31T02:52:03.172" v="431" actId="47"/>
        <pc:sldMkLst>
          <pc:docMk/>
          <pc:sldMk cId="533808976" sldId="412"/>
        </pc:sldMkLst>
      </pc:sldChg>
      <pc:sldChg chg="del">
        <pc:chgData name="Khattab, Sherif" userId="c83b1e15-36f3-4f46-aceb-05aac24c545e" providerId="ADAL" clId="{CDF5E54B-A9DD-4F31-92E7-B9AFD5EBBFA3}" dt="2021-03-31T02:52:03.172" v="431" actId="47"/>
        <pc:sldMkLst>
          <pc:docMk/>
          <pc:sldMk cId="3254031112" sldId="418"/>
        </pc:sldMkLst>
      </pc:sldChg>
      <pc:sldChg chg="del">
        <pc:chgData name="Khattab, Sherif" userId="c83b1e15-36f3-4f46-aceb-05aac24c545e" providerId="ADAL" clId="{CDF5E54B-A9DD-4F31-92E7-B9AFD5EBBFA3}" dt="2021-03-31T02:52:03.172" v="431" actId="47"/>
        <pc:sldMkLst>
          <pc:docMk/>
          <pc:sldMk cId="2870137101" sldId="420"/>
        </pc:sldMkLst>
      </pc:sldChg>
      <pc:sldChg chg="del">
        <pc:chgData name="Khattab, Sherif" userId="c83b1e15-36f3-4f46-aceb-05aac24c545e" providerId="ADAL" clId="{CDF5E54B-A9DD-4F31-92E7-B9AFD5EBBFA3}" dt="2021-03-31T02:52:03.172" v="431" actId="47"/>
        <pc:sldMkLst>
          <pc:docMk/>
          <pc:sldMk cId="1670312813" sldId="421"/>
        </pc:sldMkLst>
      </pc:sldChg>
      <pc:sldChg chg="del">
        <pc:chgData name="Khattab, Sherif" userId="c83b1e15-36f3-4f46-aceb-05aac24c545e" providerId="ADAL" clId="{CDF5E54B-A9DD-4F31-92E7-B9AFD5EBBFA3}" dt="2021-03-31T02:52:03.172" v="431" actId="47"/>
        <pc:sldMkLst>
          <pc:docMk/>
          <pc:sldMk cId="1428579007" sldId="422"/>
        </pc:sldMkLst>
      </pc:sldChg>
      <pc:sldChg chg="del">
        <pc:chgData name="Khattab, Sherif" userId="c83b1e15-36f3-4f46-aceb-05aac24c545e" providerId="ADAL" clId="{CDF5E54B-A9DD-4F31-92E7-B9AFD5EBBFA3}" dt="2021-03-31T02:52:03.172" v="431" actId="47"/>
        <pc:sldMkLst>
          <pc:docMk/>
          <pc:sldMk cId="613526993" sldId="423"/>
        </pc:sldMkLst>
      </pc:sldChg>
      <pc:sldChg chg="del">
        <pc:chgData name="Khattab, Sherif" userId="c83b1e15-36f3-4f46-aceb-05aac24c545e" providerId="ADAL" clId="{CDF5E54B-A9DD-4F31-92E7-B9AFD5EBBFA3}" dt="2021-03-31T02:52:03.172" v="431" actId="47"/>
        <pc:sldMkLst>
          <pc:docMk/>
          <pc:sldMk cId="544263778" sldId="424"/>
        </pc:sldMkLst>
      </pc:sldChg>
      <pc:sldChg chg="del">
        <pc:chgData name="Khattab, Sherif" userId="c83b1e15-36f3-4f46-aceb-05aac24c545e" providerId="ADAL" clId="{CDF5E54B-A9DD-4F31-92E7-B9AFD5EBBFA3}" dt="2021-03-31T02:52:03.172" v="431" actId="47"/>
        <pc:sldMkLst>
          <pc:docMk/>
          <pc:sldMk cId="1034715571" sldId="425"/>
        </pc:sldMkLst>
      </pc:sldChg>
      <pc:sldChg chg="del">
        <pc:chgData name="Khattab, Sherif" userId="c83b1e15-36f3-4f46-aceb-05aac24c545e" providerId="ADAL" clId="{CDF5E54B-A9DD-4F31-92E7-B9AFD5EBBFA3}" dt="2021-03-31T02:52:03.172" v="431" actId="47"/>
        <pc:sldMkLst>
          <pc:docMk/>
          <pc:sldMk cId="3532216384" sldId="426"/>
        </pc:sldMkLst>
      </pc:sldChg>
      <pc:sldChg chg="del">
        <pc:chgData name="Khattab, Sherif" userId="c83b1e15-36f3-4f46-aceb-05aac24c545e" providerId="ADAL" clId="{CDF5E54B-A9DD-4F31-92E7-B9AFD5EBBFA3}" dt="2021-03-31T02:52:03.172" v="431" actId="47"/>
        <pc:sldMkLst>
          <pc:docMk/>
          <pc:sldMk cId="1316130764" sldId="427"/>
        </pc:sldMkLst>
      </pc:sldChg>
      <pc:sldChg chg="del">
        <pc:chgData name="Khattab, Sherif" userId="c83b1e15-36f3-4f46-aceb-05aac24c545e" providerId="ADAL" clId="{CDF5E54B-A9DD-4F31-92E7-B9AFD5EBBFA3}" dt="2021-03-31T02:52:03.172" v="431" actId="47"/>
        <pc:sldMkLst>
          <pc:docMk/>
          <pc:sldMk cId="1077041622" sldId="428"/>
        </pc:sldMkLst>
      </pc:sldChg>
      <pc:sldChg chg="del">
        <pc:chgData name="Khattab, Sherif" userId="c83b1e15-36f3-4f46-aceb-05aac24c545e" providerId="ADAL" clId="{CDF5E54B-A9DD-4F31-92E7-B9AFD5EBBFA3}" dt="2021-03-31T02:52:03.172" v="431" actId="47"/>
        <pc:sldMkLst>
          <pc:docMk/>
          <pc:sldMk cId="2886175264" sldId="429"/>
        </pc:sldMkLst>
      </pc:sldChg>
      <pc:sldChg chg="del">
        <pc:chgData name="Khattab, Sherif" userId="c83b1e15-36f3-4f46-aceb-05aac24c545e" providerId="ADAL" clId="{CDF5E54B-A9DD-4F31-92E7-B9AFD5EBBFA3}" dt="2021-03-31T02:52:03.172" v="431" actId="47"/>
        <pc:sldMkLst>
          <pc:docMk/>
          <pc:sldMk cId="1039785599" sldId="430"/>
        </pc:sldMkLst>
      </pc:sldChg>
      <pc:sldChg chg="del">
        <pc:chgData name="Khattab, Sherif" userId="c83b1e15-36f3-4f46-aceb-05aac24c545e" providerId="ADAL" clId="{CDF5E54B-A9DD-4F31-92E7-B9AFD5EBBFA3}" dt="2021-03-31T02:52:03.172" v="431" actId="47"/>
        <pc:sldMkLst>
          <pc:docMk/>
          <pc:sldMk cId="1901348275" sldId="431"/>
        </pc:sldMkLst>
      </pc:sldChg>
      <pc:sldChg chg="del">
        <pc:chgData name="Khattab, Sherif" userId="c83b1e15-36f3-4f46-aceb-05aac24c545e" providerId="ADAL" clId="{CDF5E54B-A9DD-4F31-92E7-B9AFD5EBBFA3}" dt="2021-03-31T02:52:03.172" v="431" actId="47"/>
        <pc:sldMkLst>
          <pc:docMk/>
          <pc:sldMk cId="3431660730" sldId="433"/>
        </pc:sldMkLst>
      </pc:sldChg>
      <pc:sldChg chg="del">
        <pc:chgData name="Khattab, Sherif" userId="c83b1e15-36f3-4f46-aceb-05aac24c545e" providerId="ADAL" clId="{CDF5E54B-A9DD-4F31-92E7-B9AFD5EBBFA3}" dt="2021-03-31T02:52:03.172" v="431" actId="47"/>
        <pc:sldMkLst>
          <pc:docMk/>
          <pc:sldMk cId="417002093" sldId="434"/>
        </pc:sldMkLst>
      </pc:sldChg>
      <pc:sldChg chg="del">
        <pc:chgData name="Khattab, Sherif" userId="c83b1e15-36f3-4f46-aceb-05aac24c545e" providerId="ADAL" clId="{CDF5E54B-A9DD-4F31-92E7-B9AFD5EBBFA3}" dt="2021-03-31T02:52:03.172" v="431" actId="47"/>
        <pc:sldMkLst>
          <pc:docMk/>
          <pc:sldMk cId="315914909" sldId="435"/>
        </pc:sldMkLst>
      </pc:sldChg>
      <pc:sldChg chg="del">
        <pc:chgData name="Khattab, Sherif" userId="c83b1e15-36f3-4f46-aceb-05aac24c545e" providerId="ADAL" clId="{CDF5E54B-A9DD-4F31-92E7-B9AFD5EBBFA3}" dt="2021-03-31T02:52:03.172" v="431" actId="47"/>
        <pc:sldMkLst>
          <pc:docMk/>
          <pc:sldMk cId="3005745473" sldId="436"/>
        </pc:sldMkLst>
      </pc:sldChg>
      <pc:sldChg chg="del">
        <pc:chgData name="Khattab, Sherif" userId="c83b1e15-36f3-4f46-aceb-05aac24c545e" providerId="ADAL" clId="{CDF5E54B-A9DD-4F31-92E7-B9AFD5EBBFA3}" dt="2021-03-31T02:52:03.172" v="431" actId="47"/>
        <pc:sldMkLst>
          <pc:docMk/>
          <pc:sldMk cId="2382635928" sldId="437"/>
        </pc:sldMkLst>
      </pc:sldChg>
      <pc:sldChg chg="del">
        <pc:chgData name="Khattab, Sherif" userId="c83b1e15-36f3-4f46-aceb-05aac24c545e" providerId="ADAL" clId="{CDF5E54B-A9DD-4F31-92E7-B9AFD5EBBFA3}" dt="2021-03-31T02:52:03.172" v="431" actId="47"/>
        <pc:sldMkLst>
          <pc:docMk/>
          <pc:sldMk cId="3110092608" sldId="438"/>
        </pc:sldMkLst>
      </pc:sldChg>
      <pc:sldChg chg="del">
        <pc:chgData name="Khattab, Sherif" userId="c83b1e15-36f3-4f46-aceb-05aac24c545e" providerId="ADAL" clId="{CDF5E54B-A9DD-4F31-92E7-B9AFD5EBBFA3}" dt="2021-03-31T02:52:03.172" v="431" actId="47"/>
        <pc:sldMkLst>
          <pc:docMk/>
          <pc:sldMk cId="678617935" sldId="440"/>
        </pc:sldMkLst>
      </pc:sldChg>
      <pc:sldChg chg="del">
        <pc:chgData name="Khattab, Sherif" userId="c83b1e15-36f3-4f46-aceb-05aac24c545e" providerId="ADAL" clId="{CDF5E54B-A9DD-4F31-92E7-B9AFD5EBBFA3}" dt="2021-03-31T02:52:03.172" v="431" actId="47"/>
        <pc:sldMkLst>
          <pc:docMk/>
          <pc:sldMk cId="1709473859" sldId="441"/>
        </pc:sldMkLst>
      </pc:sldChg>
      <pc:sldChg chg="modSp mod">
        <pc:chgData name="Khattab, Sherif" userId="c83b1e15-36f3-4f46-aceb-05aac24c545e" providerId="ADAL" clId="{CDF5E54B-A9DD-4F31-92E7-B9AFD5EBBFA3}" dt="2021-03-31T02:47:43.583" v="259" actId="20577"/>
        <pc:sldMkLst>
          <pc:docMk/>
          <pc:sldMk cId="4202616107" sldId="500"/>
        </pc:sldMkLst>
        <pc:spChg chg="mod">
          <ac:chgData name="Khattab, Sherif" userId="c83b1e15-36f3-4f46-aceb-05aac24c545e" providerId="ADAL" clId="{CDF5E54B-A9DD-4F31-92E7-B9AFD5EBBFA3}" dt="2021-03-31T02:47:43.583" v="259" actId="20577"/>
          <ac:spMkLst>
            <pc:docMk/>
            <pc:sldMk cId="4202616107" sldId="500"/>
            <ac:spMk id="2" creationId="{6BF01C35-B7E9-AD43-99C8-95170559C8A0}"/>
          </ac:spMkLst>
        </pc:spChg>
      </pc:sldChg>
      <pc:sldChg chg="modSp mod">
        <pc:chgData name="Khattab, Sherif" userId="c83b1e15-36f3-4f46-aceb-05aac24c545e" providerId="ADAL" clId="{CDF5E54B-A9DD-4F31-92E7-B9AFD5EBBFA3}" dt="2021-03-31T02:47:34.222" v="257" actId="20577"/>
        <pc:sldMkLst>
          <pc:docMk/>
          <pc:sldMk cId="3106578269" sldId="548"/>
        </pc:sldMkLst>
        <pc:spChg chg="mod">
          <ac:chgData name="Khattab, Sherif" userId="c83b1e15-36f3-4f46-aceb-05aac24c545e" providerId="ADAL" clId="{CDF5E54B-A9DD-4F31-92E7-B9AFD5EBBFA3}" dt="2021-03-31T02:47:34.222" v="257" actId="20577"/>
          <ac:spMkLst>
            <pc:docMk/>
            <pc:sldMk cId="3106578269" sldId="548"/>
            <ac:spMk id="2" creationId="{D9354C77-2A5A-3248-B8B5-26713450198B}"/>
          </ac:spMkLst>
        </pc:spChg>
      </pc:sldChg>
      <pc:sldChg chg="del">
        <pc:chgData name="Khattab, Sherif" userId="c83b1e15-36f3-4f46-aceb-05aac24c545e" providerId="ADAL" clId="{CDF5E54B-A9DD-4F31-92E7-B9AFD5EBBFA3}" dt="2021-03-31T02:52:03.172" v="431" actId="47"/>
        <pc:sldMkLst>
          <pc:docMk/>
          <pc:sldMk cId="3678700985" sldId="549"/>
        </pc:sldMkLst>
      </pc:sldChg>
      <pc:sldChg chg="modSp mod">
        <pc:chgData name="Khattab, Sherif" userId="c83b1e15-36f3-4f46-aceb-05aac24c545e" providerId="ADAL" clId="{CDF5E54B-A9DD-4F31-92E7-B9AFD5EBBFA3}" dt="2021-03-31T02:47:52.002" v="262" actId="20577"/>
        <pc:sldMkLst>
          <pc:docMk/>
          <pc:sldMk cId="1744575395" sldId="550"/>
        </pc:sldMkLst>
        <pc:spChg chg="mod">
          <ac:chgData name="Khattab, Sherif" userId="c83b1e15-36f3-4f46-aceb-05aac24c545e" providerId="ADAL" clId="{CDF5E54B-A9DD-4F31-92E7-B9AFD5EBBFA3}" dt="2021-03-31T02:47:52.002" v="262" actId="20577"/>
          <ac:spMkLst>
            <pc:docMk/>
            <pc:sldMk cId="1744575395" sldId="550"/>
            <ac:spMk id="2" creationId="{2D9AF2A9-4F28-8A4D-9020-5814A85DA035}"/>
          </ac:spMkLst>
        </pc:spChg>
      </pc:sldChg>
      <pc:sldChg chg="addSp modSp new mod">
        <pc:chgData name="Khattab, Sherif" userId="c83b1e15-36f3-4f46-aceb-05aac24c545e" providerId="ADAL" clId="{CDF5E54B-A9DD-4F31-92E7-B9AFD5EBBFA3}" dt="2021-03-31T02:42:42.948" v="32" actId="1076"/>
        <pc:sldMkLst>
          <pc:docMk/>
          <pc:sldMk cId="850950041" sldId="551"/>
        </pc:sldMkLst>
        <pc:spChg chg="mod">
          <ac:chgData name="Khattab, Sherif" userId="c83b1e15-36f3-4f46-aceb-05aac24c545e" providerId="ADAL" clId="{CDF5E54B-A9DD-4F31-92E7-B9AFD5EBBFA3}" dt="2021-03-31T02:42:36.378" v="29" actId="20577"/>
          <ac:spMkLst>
            <pc:docMk/>
            <pc:sldMk cId="850950041" sldId="551"/>
            <ac:spMk id="2" creationId="{0E651327-81A4-45C5-83E8-C56CAD569E9F}"/>
          </ac:spMkLst>
        </pc:spChg>
        <pc:picChg chg="add mod">
          <ac:chgData name="Khattab, Sherif" userId="c83b1e15-36f3-4f46-aceb-05aac24c545e" providerId="ADAL" clId="{CDF5E54B-A9DD-4F31-92E7-B9AFD5EBBFA3}" dt="2021-03-31T02:42:42.948" v="32" actId="1076"/>
          <ac:picMkLst>
            <pc:docMk/>
            <pc:sldMk cId="850950041" sldId="551"/>
            <ac:picMk id="7" creationId="{E9A1759D-CDA0-4E05-B709-CB39C778A373}"/>
          </ac:picMkLst>
        </pc:picChg>
      </pc:sldChg>
      <pc:sldChg chg="addSp delSp modSp new mod">
        <pc:chgData name="Khattab, Sherif" userId="c83b1e15-36f3-4f46-aceb-05aac24c545e" providerId="ADAL" clId="{CDF5E54B-A9DD-4F31-92E7-B9AFD5EBBFA3}" dt="2021-03-31T02:44:11.267" v="95" actId="1076"/>
        <pc:sldMkLst>
          <pc:docMk/>
          <pc:sldMk cId="1688603216" sldId="552"/>
        </pc:sldMkLst>
        <pc:spChg chg="mod">
          <ac:chgData name="Khattab, Sherif" userId="c83b1e15-36f3-4f46-aceb-05aac24c545e" providerId="ADAL" clId="{CDF5E54B-A9DD-4F31-92E7-B9AFD5EBBFA3}" dt="2021-03-31T02:43:15.547" v="86" actId="20577"/>
          <ac:spMkLst>
            <pc:docMk/>
            <pc:sldMk cId="1688603216" sldId="552"/>
            <ac:spMk id="2" creationId="{0A065AA1-B0DE-41C5-9EC9-20A9FE935EAC}"/>
          </ac:spMkLst>
        </pc:spChg>
        <pc:picChg chg="add mod">
          <ac:chgData name="Khattab, Sherif" userId="c83b1e15-36f3-4f46-aceb-05aac24c545e" providerId="ADAL" clId="{CDF5E54B-A9DD-4F31-92E7-B9AFD5EBBFA3}" dt="2021-03-31T02:43:50.650" v="92" actId="1076"/>
          <ac:picMkLst>
            <pc:docMk/>
            <pc:sldMk cId="1688603216" sldId="552"/>
            <ac:picMk id="8" creationId="{B27AFCE4-2F6F-4A7A-81EC-35EE5D7C2063}"/>
          </ac:picMkLst>
        </pc:picChg>
        <pc:picChg chg="add mod">
          <ac:chgData name="Khattab, Sherif" userId="c83b1e15-36f3-4f46-aceb-05aac24c545e" providerId="ADAL" clId="{CDF5E54B-A9DD-4F31-92E7-B9AFD5EBBFA3}" dt="2021-03-31T02:44:11.267" v="95" actId="1076"/>
          <ac:picMkLst>
            <pc:docMk/>
            <pc:sldMk cId="1688603216" sldId="552"/>
            <ac:picMk id="10" creationId="{B5DCD673-CE86-48DF-AB0E-F5667DCD0692}"/>
          </ac:picMkLst>
        </pc:picChg>
        <pc:inkChg chg="add del">
          <ac:chgData name="Khattab, Sherif" userId="c83b1e15-36f3-4f46-aceb-05aac24c545e" providerId="ADAL" clId="{CDF5E54B-A9DD-4F31-92E7-B9AFD5EBBFA3}" dt="2021-03-31T02:43:26.005" v="88"/>
          <ac:inkMkLst>
            <pc:docMk/>
            <pc:sldMk cId="1688603216" sldId="552"/>
            <ac:inkMk id="6" creationId="{A185DD95-27A7-4FC6-8941-532FBD26A6D9}"/>
          </ac:inkMkLst>
        </pc:inkChg>
      </pc:sldChg>
      <pc:sldChg chg="addSp delSp modSp new mod">
        <pc:chgData name="Khattab, Sherif" userId="c83b1e15-36f3-4f46-aceb-05aac24c545e" providerId="ADAL" clId="{CDF5E54B-A9DD-4F31-92E7-B9AFD5EBBFA3}" dt="2021-03-31T02:44:59.547" v="133" actId="1076"/>
        <pc:sldMkLst>
          <pc:docMk/>
          <pc:sldMk cId="2265574628" sldId="553"/>
        </pc:sldMkLst>
        <pc:spChg chg="mod">
          <ac:chgData name="Khattab, Sherif" userId="c83b1e15-36f3-4f46-aceb-05aac24c545e" providerId="ADAL" clId="{CDF5E54B-A9DD-4F31-92E7-B9AFD5EBBFA3}" dt="2021-03-31T02:44:42.161" v="128" actId="20577"/>
          <ac:spMkLst>
            <pc:docMk/>
            <pc:sldMk cId="2265574628" sldId="553"/>
            <ac:spMk id="2" creationId="{6A35B85C-8B73-4F48-9020-9A4FD635C666}"/>
          </ac:spMkLst>
        </pc:spChg>
        <pc:picChg chg="add mod">
          <ac:chgData name="Khattab, Sherif" userId="c83b1e15-36f3-4f46-aceb-05aac24c545e" providerId="ADAL" clId="{CDF5E54B-A9DD-4F31-92E7-B9AFD5EBBFA3}" dt="2021-03-31T02:44:59.547" v="133" actId="1076"/>
          <ac:picMkLst>
            <pc:docMk/>
            <pc:sldMk cId="2265574628" sldId="553"/>
            <ac:picMk id="8" creationId="{CC83FAB4-8881-4EBA-9AF8-81BB77DAA794}"/>
          </ac:picMkLst>
        </pc:picChg>
        <pc:inkChg chg="add del">
          <ac:chgData name="Khattab, Sherif" userId="c83b1e15-36f3-4f46-aceb-05aac24c545e" providerId="ADAL" clId="{CDF5E54B-A9DD-4F31-92E7-B9AFD5EBBFA3}" dt="2021-03-31T02:44:45.575" v="130"/>
          <ac:inkMkLst>
            <pc:docMk/>
            <pc:sldMk cId="2265574628" sldId="553"/>
            <ac:inkMk id="6" creationId="{5A1F3DF2-ECFB-44C9-B819-A82C9BEB8DDD}"/>
          </ac:inkMkLst>
        </pc:inkChg>
      </pc:sldChg>
      <pc:sldChg chg="addSp modSp new mod">
        <pc:chgData name="Khattab, Sherif" userId="c83b1e15-36f3-4f46-aceb-05aac24c545e" providerId="ADAL" clId="{CDF5E54B-A9DD-4F31-92E7-B9AFD5EBBFA3}" dt="2021-03-31T02:45:37.979" v="164" actId="1076"/>
        <pc:sldMkLst>
          <pc:docMk/>
          <pc:sldMk cId="3190004034" sldId="554"/>
        </pc:sldMkLst>
        <pc:spChg chg="mod">
          <ac:chgData name="Khattab, Sherif" userId="c83b1e15-36f3-4f46-aceb-05aac24c545e" providerId="ADAL" clId="{CDF5E54B-A9DD-4F31-92E7-B9AFD5EBBFA3}" dt="2021-03-31T02:45:31.228" v="161" actId="20577"/>
          <ac:spMkLst>
            <pc:docMk/>
            <pc:sldMk cId="3190004034" sldId="554"/>
            <ac:spMk id="2" creationId="{AF28AE32-A113-49D2-936B-32C8BB533C19}"/>
          </ac:spMkLst>
        </pc:spChg>
        <pc:picChg chg="add mod">
          <ac:chgData name="Khattab, Sherif" userId="c83b1e15-36f3-4f46-aceb-05aac24c545e" providerId="ADAL" clId="{CDF5E54B-A9DD-4F31-92E7-B9AFD5EBBFA3}" dt="2021-03-31T02:45:37.979" v="164" actId="1076"/>
          <ac:picMkLst>
            <pc:docMk/>
            <pc:sldMk cId="3190004034" sldId="554"/>
            <ac:picMk id="7" creationId="{F935515F-17A2-4FDB-8AC7-FDA313473A67}"/>
          </ac:picMkLst>
        </pc:picChg>
      </pc:sldChg>
      <pc:sldChg chg="addSp modSp new mod">
        <pc:chgData name="Khattab, Sherif" userId="c83b1e15-36f3-4f46-aceb-05aac24c545e" providerId="ADAL" clId="{CDF5E54B-A9DD-4F31-92E7-B9AFD5EBBFA3}" dt="2021-03-31T02:46:24.334" v="215" actId="1076"/>
        <pc:sldMkLst>
          <pc:docMk/>
          <pc:sldMk cId="3388799766" sldId="555"/>
        </pc:sldMkLst>
        <pc:spChg chg="mod">
          <ac:chgData name="Khattab, Sherif" userId="c83b1e15-36f3-4f46-aceb-05aac24c545e" providerId="ADAL" clId="{CDF5E54B-A9DD-4F31-92E7-B9AFD5EBBFA3}" dt="2021-03-31T02:46:18.350" v="212" actId="20577"/>
          <ac:spMkLst>
            <pc:docMk/>
            <pc:sldMk cId="3388799766" sldId="555"/>
            <ac:spMk id="2" creationId="{8BE4F311-23F2-43B9-BAF2-24772A340293}"/>
          </ac:spMkLst>
        </pc:spChg>
        <pc:picChg chg="add mod">
          <ac:chgData name="Khattab, Sherif" userId="c83b1e15-36f3-4f46-aceb-05aac24c545e" providerId="ADAL" clId="{CDF5E54B-A9DD-4F31-92E7-B9AFD5EBBFA3}" dt="2021-03-31T02:46:24.334" v="215" actId="1076"/>
          <ac:picMkLst>
            <pc:docMk/>
            <pc:sldMk cId="3388799766" sldId="555"/>
            <ac:picMk id="7" creationId="{F638C2A0-FA0E-436C-870D-190E1E6F0D02}"/>
          </ac:picMkLst>
        </pc:picChg>
      </pc:sldChg>
      <pc:sldChg chg="addSp delSp modSp new mod">
        <pc:chgData name="Khattab, Sherif" userId="c83b1e15-36f3-4f46-aceb-05aac24c545e" providerId="ADAL" clId="{CDF5E54B-A9DD-4F31-92E7-B9AFD5EBBFA3}" dt="2021-03-31T02:47:01.567" v="239" actId="22"/>
        <pc:sldMkLst>
          <pc:docMk/>
          <pc:sldMk cId="3451575800" sldId="556"/>
        </pc:sldMkLst>
        <pc:spChg chg="mod">
          <ac:chgData name="Khattab, Sherif" userId="c83b1e15-36f3-4f46-aceb-05aac24c545e" providerId="ADAL" clId="{CDF5E54B-A9DD-4F31-92E7-B9AFD5EBBFA3}" dt="2021-03-31T02:46:45.941" v="236" actId="20577"/>
          <ac:spMkLst>
            <pc:docMk/>
            <pc:sldMk cId="3451575800" sldId="556"/>
            <ac:spMk id="2" creationId="{6BE8AB82-3E0A-4A0F-98AF-078F77676904}"/>
          </ac:spMkLst>
        </pc:spChg>
        <pc:picChg chg="add">
          <ac:chgData name="Khattab, Sherif" userId="c83b1e15-36f3-4f46-aceb-05aac24c545e" providerId="ADAL" clId="{CDF5E54B-A9DD-4F31-92E7-B9AFD5EBBFA3}" dt="2021-03-31T02:47:01.567" v="239" actId="22"/>
          <ac:picMkLst>
            <pc:docMk/>
            <pc:sldMk cId="3451575800" sldId="556"/>
            <ac:picMk id="8" creationId="{46D3DD1A-A1B8-467D-94CF-605E7B5BB8DC}"/>
          </ac:picMkLst>
        </pc:picChg>
        <pc:inkChg chg="add del">
          <ac:chgData name="Khattab, Sherif" userId="c83b1e15-36f3-4f46-aceb-05aac24c545e" providerId="ADAL" clId="{CDF5E54B-A9DD-4F31-92E7-B9AFD5EBBFA3}" dt="2021-03-31T02:46:49.184" v="238"/>
          <ac:inkMkLst>
            <pc:docMk/>
            <pc:sldMk cId="3451575800" sldId="556"/>
            <ac:inkMk id="6" creationId="{C6FF00CA-C9C4-436E-AFC4-F93705DF39A9}"/>
          </ac:inkMkLst>
        </pc:inkChg>
      </pc:sldChg>
      <pc:sldChg chg="addSp modSp new mod">
        <pc:chgData name="Khattab, Sherif" userId="c83b1e15-36f3-4f46-aceb-05aac24c545e" providerId="ADAL" clId="{CDF5E54B-A9DD-4F31-92E7-B9AFD5EBBFA3}" dt="2021-03-31T02:47:27.857" v="255" actId="1076"/>
        <pc:sldMkLst>
          <pc:docMk/>
          <pc:sldMk cId="3593300295" sldId="557"/>
        </pc:sldMkLst>
        <pc:spChg chg="mod">
          <ac:chgData name="Khattab, Sherif" userId="c83b1e15-36f3-4f46-aceb-05aac24c545e" providerId="ADAL" clId="{CDF5E54B-A9DD-4F31-92E7-B9AFD5EBBFA3}" dt="2021-03-31T02:47:22.362" v="252" actId="20577"/>
          <ac:spMkLst>
            <pc:docMk/>
            <pc:sldMk cId="3593300295" sldId="557"/>
            <ac:spMk id="2" creationId="{B2995540-B46E-4C6F-BAD6-54BED4B55E05}"/>
          </ac:spMkLst>
        </pc:spChg>
        <pc:picChg chg="add mod">
          <ac:chgData name="Khattab, Sherif" userId="c83b1e15-36f3-4f46-aceb-05aac24c545e" providerId="ADAL" clId="{CDF5E54B-A9DD-4F31-92E7-B9AFD5EBBFA3}" dt="2021-03-31T02:47:27.857" v="255" actId="1076"/>
          <ac:picMkLst>
            <pc:docMk/>
            <pc:sldMk cId="3593300295" sldId="557"/>
            <ac:picMk id="7" creationId="{A73B272C-4BD3-4556-8165-15707027C0BE}"/>
          </ac:picMkLst>
        </pc:picChg>
      </pc:sldChg>
      <pc:sldChg chg="new del">
        <pc:chgData name="Khattab, Sherif" userId="c83b1e15-36f3-4f46-aceb-05aac24c545e" providerId="ADAL" clId="{CDF5E54B-A9DD-4F31-92E7-B9AFD5EBBFA3}" dt="2021-03-31T02:48:10.964" v="264" actId="680"/>
        <pc:sldMkLst>
          <pc:docMk/>
          <pc:sldMk cId="174322427" sldId="558"/>
        </pc:sldMkLst>
      </pc:sldChg>
      <pc:sldChg chg="addSp modSp new mod">
        <pc:chgData name="Khattab, Sherif" userId="c83b1e15-36f3-4f46-aceb-05aac24c545e" providerId="ADAL" clId="{CDF5E54B-A9DD-4F31-92E7-B9AFD5EBBFA3}" dt="2021-03-31T02:48:22.962" v="280" actId="1076"/>
        <pc:sldMkLst>
          <pc:docMk/>
          <pc:sldMk cId="2958024077" sldId="558"/>
        </pc:sldMkLst>
        <pc:spChg chg="mod">
          <ac:chgData name="Khattab, Sherif" userId="c83b1e15-36f3-4f46-aceb-05aac24c545e" providerId="ADAL" clId="{CDF5E54B-A9DD-4F31-92E7-B9AFD5EBBFA3}" dt="2021-03-31T02:48:17.107" v="277" actId="20577"/>
          <ac:spMkLst>
            <pc:docMk/>
            <pc:sldMk cId="2958024077" sldId="558"/>
            <ac:spMk id="2" creationId="{E1B120E0-0BC2-41D1-91E3-0F438EEB532F}"/>
          </ac:spMkLst>
        </pc:spChg>
        <pc:picChg chg="add mod">
          <ac:chgData name="Khattab, Sherif" userId="c83b1e15-36f3-4f46-aceb-05aac24c545e" providerId="ADAL" clId="{CDF5E54B-A9DD-4F31-92E7-B9AFD5EBBFA3}" dt="2021-03-31T02:48:22.962" v="280" actId="1076"/>
          <ac:picMkLst>
            <pc:docMk/>
            <pc:sldMk cId="2958024077" sldId="558"/>
            <ac:picMk id="7" creationId="{08D4AC6F-A1AA-4EE9-96DC-90183EA25569}"/>
          </ac:picMkLst>
        </pc:picChg>
      </pc:sldChg>
      <pc:sldChg chg="addSp delSp modSp new mod">
        <pc:chgData name="Khattab, Sherif" userId="c83b1e15-36f3-4f46-aceb-05aac24c545e" providerId="ADAL" clId="{CDF5E54B-A9DD-4F31-92E7-B9AFD5EBBFA3}" dt="2021-03-31T02:49:33.922" v="354" actId="1076"/>
        <pc:sldMkLst>
          <pc:docMk/>
          <pc:sldMk cId="2769531636" sldId="559"/>
        </pc:sldMkLst>
        <pc:spChg chg="mod">
          <ac:chgData name="Khattab, Sherif" userId="c83b1e15-36f3-4f46-aceb-05aac24c545e" providerId="ADAL" clId="{CDF5E54B-A9DD-4F31-92E7-B9AFD5EBBFA3}" dt="2021-03-31T02:49:00.082" v="345" actId="404"/>
          <ac:spMkLst>
            <pc:docMk/>
            <pc:sldMk cId="2769531636" sldId="559"/>
            <ac:spMk id="2" creationId="{FE179EA8-5809-42B0-9181-0087A19500D1}"/>
          </ac:spMkLst>
        </pc:spChg>
        <pc:picChg chg="add del mod">
          <ac:chgData name="Khattab, Sherif" userId="c83b1e15-36f3-4f46-aceb-05aac24c545e" providerId="ADAL" clId="{CDF5E54B-A9DD-4F31-92E7-B9AFD5EBBFA3}" dt="2021-03-31T02:49:07.565" v="351" actId="22"/>
          <ac:picMkLst>
            <pc:docMk/>
            <pc:sldMk cId="2769531636" sldId="559"/>
            <ac:picMk id="7" creationId="{DD7172A6-3F72-4501-9D6F-0CB42ED21A1C}"/>
          </ac:picMkLst>
        </pc:picChg>
        <pc:picChg chg="add mod">
          <ac:chgData name="Khattab, Sherif" userId="c83b1e15-36f3-4f46-aceb-05aac24c545e" providerId="ADAL" clId="{CDF5E54B-A9DD-4F31-92E7-B9AFD5EBBFA3}" dt="2021-03-31T02:49:33.922" v="354" actId="1076"/>
          <ac:picMkLst>
            <pc:docMk/>
            <pc:sldMk cId="2769531636" sldId="559"/>
            <ac:picMk id="9" creationId="{0E19916E-629E-47A6-B56C-DED2771455C0}"/>
          </ac:picMkLst>
        </pc:picChg>
      </pc:sldChg>
      <pc:sldChg chg="addSp modSp new mod">
        <pc:chgData name="Khattab, Sherif" userId="c83b1e15-36f3-4f46-aceb-05aac24c545e" providerId="ADAL" clId="{CDF5E54B-A9DD-4F31-92E7-B9AFD5EBBFA3}" dt="2021-03-31T02:50:14.251" v="391" actId="1076"/>
        <pc:sldMkLst>
          <pc:docMk/>
          <pc:sldMk cId="1354291359" sldId="560"/>
        </pc:sldMkLst>
        <pc:spChg chg="mod">
          <ac:chgData name="Khattab, Sherif" userId="c83b1e15-36f3-4f46-aceb-05aac24c545e" providerId="ADAL" clId="{CDF5E54B-A9DD-4F31-92E7-B9AFD5EBBFA3}" dt="2021-03-31T02:50:08.267" v="388" actId="20577"/>
          <ac:spMkLst>
            <pc:docMk/>
            <pc:sldMk cId="1354291359" sldId="560"/>
            <ac:spMk id="2" creationId="{CBABC4E6-63CE-492D-8886-1CEAA536773B}"/>
          </ac:spMkLst>
        </pc:spChg>
        <pc:picChg chg="add mod">
          <ac:chgData name="Khattab, Sherif" userId="c83b1e15-36f3-4f46-aceb-05aac24c545e" providerId="ADAL" clId="{CDF5E54B-A9DD-4F31-92E7-B9AFD5EBBFA3}" dt="2021-03-31T02:50:14.251" v="391" actId="1076"/>
          <ac:picMkLst>
            <pc:docMk/>
            <pc:sldMk cId="1354291359" sldId="560"/>
            <ac:picMk id="7" creationId="{23C606A0-54E2-4F5B-AF24-3610BAAF3EC9}"/>
          </ac:picMkLst>
        </pc:picChg>
      </pc:sldChg>
      <pc:sldChg chg="addSp delSp modSp new mod">
        <pc:chgData name="Khattab, Sherif" userId="c83b1e15-36f3-4f46-aceb-05aac24c545e" providerId="ADAL" clId="{CDF5E54B-A9DD-4F31-92E7-B9AFD5EBBFA3}" dt="2021-03-31T02:51:48.552" v="430" actId="1076"/>
        <pc:sldMkLst>
          <pc:docMk/>
          <pc:sldMk cId="897406678" sldId="561"/>
        </pc:sldMkLst>
        <pc:spChg chg="mod">
          <ac:chgData name="Khattab, Sherif" userId="c83b1e15-36f3-4f46-aceb-05aac24c545e" providerId="ADAL" clId="{CDF5E54B-A9DD-4F31-92E7-B9AFD5EBBFA3}" dt="2021-03-31T02:51:14.117" v="420" actId="20577"/>
          <ac:spMkLst>
            <pc:docMk/>
            <pc:sldMk cId="897406678" sldId="561"/>
            <ac:spMk id="2" creationId="{364EB6DA-041B-4D51-B9AC-CF96D9F0AD30}"/>
          </ac:spMkLst>
        </pc:spChg>
        <pc:spChg chg="mod">
          <ac:chgData name="Khattab, Sherif" userId="c83b1e15-36f3-4f46-aceb-05aac24c545e" providerId="ADAL" clId="{CDF5E54B-A9DD-4F31-92E7-B9AFD5EBBFA3}" dt="2021-03-31T02:51:18.053" v="422" actId="5793"/>
          <ac:spMkLst>
            <pc:docMk/>
            <pc:sldMk cId="897406678" sldId="561"/>
            <ac:spMk id="3" creationId="{8FA7250D-4EA9-4642-9C36-8DE6619E0142}"/>
          </ac:spMkLst>
        </pc:spChg>
        <pc:picChg chg="add mod">
          <ac:chgData name="Khattab, Sherif" userId="c83b1e15-36f3-4f46-aceb-05aac24c545e" providerId="ADAL" clId="{CDF5E54B-A9DD-4F31-92E7-B9AFD5EBBFA3}" dt="2021-03-31T02:51:48.552" v="430" actId="1076"/>
          <ac:picMkLst>
            <pc:docMk/>
            <pc:sldMk cId="897406678" sldId="561"/>
            <ac:picMk id="8" creationId="{2184631F-549F-4F84-94F5-A64892BAE802}"/>
          </ac:picMkLst>
        </pc:picChg>
        <pc:inkChg chg="add del">
          <ac:chgData name="Khattab, Sherif" userId="c83b1e15-36f3-4f46-aceb-05aac24c545e" providerId="ADAL" clId="{CDF5E54B-A9DD-4F31-92E7-B9AFD5EBBFA3}" dt="2021-03-31T02:50:45.549" v="394"/>
          <ac:inkMkLst>
            <pc:docMk/>
            <pc:sldMk cId="897406678" sldId="561"/>
            <ac:inkMk id="6" creationId="{D38B29F5-2F81-44FB-87F4-AEDA9CB95F1C}"/>
          </ac:inkMkLst>
        </pc:inkChg>
      </pc:sldChg>
    </pc:docChg>
  </pc:docChgLst>
</pc:chgInfo>
</file>

<file path=ppt/media/image1.png>
</file>

<file path=ppt/media/image10.jpeg>
</file>

<file path=ppt/media/image11.png>
</file>

<file path=ppt/media/image12.png>
</file>

<file path=ppt/media/image13.tiff>
</file>

<file path=ppt/media/image14.jpeg>
</file>

<file path=ppt/media/image2.pn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3" name="AutoShape 1"/>
          <p:cNvSpPr>
            <a:spLocks noChangeArrowheads="1"/>
          </p:cNvSpPr>
          <p:nvPr/>
        </p:nvSpPr>
        <p:spPr bwMode="auto">
          <a:xfrm>
            <a:off x="0" y="0"/>
            <a:ext cx="7772400" cy="10058400"/>
          </a:xfrm>
          <a:prstGeom prst="roundRect">
            <a:avLst>
              <a:gd name="adj" fmla="val 19"/>
            </a:avLst>
          </a:prstGeom>
          <a:solidFill>
            <a:srgbClr val="FFFFFF"/>
          </a:solidFill>
          <a:ln w="9360">
            <a:noFill/>
            <a:miter lim="800000"/>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74" name="AutoShape 2"/>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75" name="AutoShape 3"/>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76" name="AutoShape 4"/>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77" name="AutoShape 5"/>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78" name="AutoShape 6"/>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79" name="AutoShape 7"/>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80" name="AutoShape 8"/>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81" name="AutoShape 9"/>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82" name="AutoShape 10"/>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83" name="AutoShape 11"/>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84" name="AutoShape 12"/>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85" name="AutoShape 13"/>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86" name="AutoShape 14"/>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87" name="AutoShape 15"/>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88" name="AutoShape 16"/>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89" name="AutoShape 17"/>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3090" name="AutoShape 18"/>
          <p:cNvSpPr>
            <a:spLocks noChangeArrowheads="1"/>
          </p:cNvSpPr>
          <p:nvPr/>
        </p:nvSpPr>
        <p:spPr bwMode="auto">
          <a:xfrm>
            <a:off x="0" y="0"/>
            <a:ext cx="7772400" cy="10058400"/>
          </a:xfrm>
          <a:prstGeom prst="roundRect">
            <a:avLst>
              <a:gd name="adj" fmla="val 19"/>
            </a:avLst>
          </a:prstGeom>
          <a:solidFill>
            <a:srgbClr val="FFFFFF"/>
          </a:solidFill>
          <a:ln w="9525">
            <a:noFill/>
            <a:round/>
            <a:headEnd/>
            <a:tailEnd/>
          </a:ln>
          <a:effectLst/>
        </p:spPr>
        <p:txBody>
          <a:bodyPr wrap="none" anchor="ctr"/>
          <a:lstStyle/>
          <a:p>
            <a:pPr>
              <a:buFont typeface="Times New Roman" pitchFamily="16" charset="0"/>
              <a:buNone/>
              <a:defRPr/>
            </a:pPr>
            <a:endParaRPr lang="en-US">
              <a:latin typeface="Arial" charset="0"/>
              <a:cs typeface="Arial" charset="0"/>
            </a:endParaRPr>
          </a:p>
        </p:txBody>
      </p:sp>
      <p:sp>
        <p:nvSpPr>
          <p:cNvPr id="20500" name="Rectangle 19"/>
          <p:cNvSpPr>
            <a:spLocks noGrp="1" noRot="1" noChangeAspect="1" noChangeArrowheads="1"/>
          </p:cNvSpPr>
          <p:nvPr>
            <p:ph type="sldImg"/>
          </p:nvPr>
        </p:nvSpPr>
        <p:spPr bwMode="auto">
          <a:xfrm>
            <a:off x="1371600" y="763588"/>
            <a:ext cx="4999038" cy="3748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sp>
      <p:sp>
        <p:nvSpPr>
          <p:cNvPr id="3092" name="Rectangle 20"/>
          <p:cNvSpPr>
            <a:spLocks noGrp="1" noChangeArrowheads="1"/>
          </p:cNvSpPr>
          <p:nvPr>
            <p:ph type="body"/>
          </p:nvPr>
        </p:nvSpPr>
        <p:spPr bwMode="auto">
          <a:xfrm>
            <a:off x="777875" y="4776788"/>
            <a:ext cx="6188075" cy="4500562"/>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p>
            <a:pPr lvl="0"/>
            <a:endParaRPr lang="en-US" noProof="0"/>
          </a:p>
        </p:txBody>
      </p:sp>
      <p:sp>
        <p:nvSpPr>
          <p:cNvPr id="3093" name="Rectangle 21"/>
          <p:cNvSpPr>
            <a:spLocks noGrp="1" noChangeArrowheads="1"/>
          </p:cNvSpPr>
          <p:nvPr>
            <p:ph type="hdr"/>
          </p:nvPr>
        </p:nvSpPr>
        <p:spPr bwMode="auto">
          <a:xfrm>
            <a:off x="0" y="0"/>
            <a:ext cx="3343275" cy="4826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nSpc>
                <a:spcPct val="96000"/>
              </a:lnSpc>
              <a:buFont typeface="Times New Roman" pitchFamily="16" charset="0"/>
              <a:buNone/>
              <a:tabLst>
                <a:tab pos="723900" algn="l"/>
                <a:tab pos="1447800" algn="l"/>
                <a:tab pos="2171700" algn="l"/>
                <a:tab pos="2895600" algn="l"/>
              </a:tabLst>
              <a:defRPr sz="1400">
                <a:solidFill>
                  <a:srgbClr val="000000"/>
                </a:solidFill>
                <a:latin typeface="Times New Roman" pitchFamily="16" charset="0"/>
                <a:cs typeface="Arial Unicode MS" charset="0"/>
              </a:defRPr>
            </a:lvl1pPr>
          </a:lstStyle>
          <a:p>
            <a:pPr>
              <a:defRPr/>
            </a:pPr>
            <a:endParaRPr lang="en-GB"/>
          </a:p>
        </p:txBody>
      </p:sp>
      <p:sp>
        <p:nvSpPr>
          <p:cNvPr id="3094" name="Rectangle 22"/>
          <p:cNvSpPr>
            <a:spLocks noGrp="1" noChangeArrowheads="1"/>
          </p:cNvSpPr>
          <p:nvPr>
            <p:ph type="dt"/>
          </p:nvPr>
        </p:nvSpPr>
        <p:spPr bwMode="auto">
          <a:xfrm>
            <a:off x="4398963" y="0"/>
            <a:ext cx="3343275" cy="4826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lnSpc>
                <a:spcPct val="96000"/>
              </a:lnSpc>
              <a:buFont typeface="Times New Roman" pitchFamily="16" charset="0"/>
              <a:buNone/>
              <a:tabLst>
                <a:tab pos="723900" algn="l"/>
                <a:tab pos="1447800" algn="l"/>
                <a:tab pos="2171700" algn="l"/>
                <a:tab pos="2895600" algn="l"/>
              </a:tabLst>
              <a:defRPr sz="1400">
                <a:solidFill>
                  <a:srgbClr val="000000"/>
                </a:solidFill>
                <a:latin typeface="Times New Roman" pitchFamily="16" charset="0"/>
                <a:cs typeface="Arial Unicode MS" charset="0"/>
              </a:defRPr>
            </a:lvl1pPr>
          </a:lstStyle>
          <a:p>
            <a:pPr>
              <a:defRPr/>
            </a:pPr>
            <a:endParaRPr lang="en-GB"/>
          </a:p>
        </p:txBody>
      </p:sp>
      <p:sp>
        <p:nvSpPr>
          <p:cNvPr id="3095" name="Rectangle 23"/>
          <p:cNvSpPr>
            <a:spLocks noGrp="1" noChangeArrowheads="1"/>
          </p:cNvSpPr>
          <p:nvPr>
            <p:ph type="ftr"/>
          </p:nvPr>
        </p:nvSpPr>
        <p:spPr bwMode="auto">
          <a:xfrm>
            <a:off x="0" y="9555163"/>
            <a:ext cx="3343275" cy="4826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nSpc>
                <a:spcPct val="96000"/>
              </a:lnSpc>
              <a:buFont typeface="Times New Roman" pitchFamily="16" charset="0"/>
              <a:buNone/>
              <a:tabLst>
                <a:tab pos="723900" algn="l"/>
                <a:tab pos="1447800" algn="l"/>
                <a:tab pos="2171700" algn="l"/>
                <a:tab pos="2895600" algn="l"/>
              </a:tabLst>
              <a:defRPr sz="1400">
                <a:solidFill>
                  <a:srgbClr val="000000"/>
                </a:solidFill>
                <a:latin typeface="Times New Roman" pitchFamily="16" charset="0"/>
                <a:cs typeface="Arial Unicode MS" charset="0"/>
              </a:defRPr>
            </a:lvl1pPr>
          </a:lstStyle>
          <a:p>
            <a:pPr>
              <a:defRPr/>
            </a:pPr>
            <a:endParaRPr lang="en-GB"/>
          </a:p>
        </p:txBody>
      </p:sp>
      <p:sp>
        <p:nvSpPr>
          <p:cNvPr id="3096" name="Rectangle 24"/>
          <p:cNvSpPr>
            <a:spLocks noGrp="1" noChangeArrowheads="1"/>
          </p:cNvSpPr>
          <p:nvPr>
            <p:ph type="sldNum"/>
          </p:nvPr>
        </p:nvSpPr>
        <p:spPr bwMode="auto">
          <a:xfrm>
            <a:off x="4398963" y="9555163"/>
            <a:ext cx="3343275" cy="48260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r">
              <a:lnSpc>
                <a:spcPct val="96000"/>
              </a:lnSpc>
              <a:tabLst>
                <a:tab pos="723900" algn="l"/>
                <a:tab pos="1447800" algn="l"/>
                <a:tab pos="2171700" algn="l"/>
                <a:tab pos="2895600" algn="l"/>
              </a:tabLst>
              <a:defRPr sz="1400">
                <a:solidFill>
                  <a:srgbClr val="000000"/>
                </a:solidFill>
                <a:latin typeface="Times New Roman" panose="02020603050405020304" pitchFamily="18" charset="0"/>
                <a:ea typeface="Arial Unicode MS" panose="020B0604020202020204" pitchFamily="34" charset="-128"/>
                <a:cs typeface="Arial Unicode MS" panose="020B0604020202020204" pitchFamily="34" charset="-128"/>
              </a:defRPr>
            </a:lvl1pPr>
          </a:lstStyle>
          <a:p>
            <a:fld id="{6BBF61AC-9675-4DE0-97B3-F33B7A218B95}" type="slidenum">
              <a:rPr lang="en-GB" altLang="en-US"/>
              <a:pPr/>
              <a:t>‹#›</a:t>
            </a:fld>
            <a:endParaRPr lang="en-GB" alt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6"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6"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6"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6"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6"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1506" name="Rectangle 24"/>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a:tabLst>
                <a:tab pos="723900" algn="l"/>
                <a:tab pos="1447800" algn="l"/>
                <a:tab pos="2171700" algn="l"/>
                <a:tab pos="2895600" algn="l"/>
              </a:tabLst>
              <a:defRPr>
                <a:solidFill>
                  <a:schemeClr val="bg1"/>
                </a:solidFill>
                <a:latin typeface="Arial" panose="020B0604020202020204" pitchFamily="34" charset="0"/>
                <a:cs typeface="Arial" panose="020B0604020202020204" pitchFamily="34" charset="0"/>
              </a:defRPr>
            </a:lvl1pPr>
            <a:lvl2pPr eaLnBrk="0">
              <a:tabLst>
                <a:tab pos="723900" algn="l"/>
                <a:tab pos="1447800" algn="l"/>
                <a:tab pos="2171700" algn="l"/>
                <a:tab pos="2895600" algn="l"/>
              </a:tabLst>
              <a:defRPr>
                <a:solidFill>
                  <a:schemeClr val="bg1"/>
                </a:solidFill>
                <a:latin typeface="Arial" panose="020B0604020202020204" pitchFamily="34" charset="0"/>
                <a:cs typeface="Arial" panose="020B0604020202020204" pitchFamily="34" charset="0"/>
              </a:defRPr>
            </a:lvl2pPr>
            <a:lvl3pPr eaLnBrk="0">
              <a:tabLst>
                <a:tab pos="723900" algn="l"/>
                <a:tab pos="1447800" algn="l"/>
                <a:tab pos="2171700" algn="l"/>
                <a:tab pos="2895600" algn="l"/>
              </a:tabLst>
              <a:defRPr>
                <a:solidFill>
                  <a:schemeClr val="bg1"/>
                </a:solidFill>
                <a:latin typeface="Arial" panose="020B0604020202020204" pitchFamily="34" charset="0"/>
                <a:cs typeface="Arial" panose="020B0604020202020204" pitchFamily="34" charset="0"/>
              </a:defRPr>
            </a:lvl3pPr>
            <a:lvl4pPr eaLnBrk="0">
              <a:tabLst>
                <a:tab pos="723900" algn="l"/>
                <a:tab pos="1447800" algn="l"/>
                <a:tab pos="2171700" algn="l"/>
                <a:tab pos="2895600" algn="l"/>
              </a:tabLst>
              <a:defRPr>
                <a:solidFill>
                  <a:schemeClr val="bg1"/>
                </a:solidFill>
                <a:latin typeface="Arial" panose="020B0604020202020204" pitchFamily="34" charset="0"/>
                <a:cs typeface="Arial" panose="020B0604020202020204" pitchFamily="34" charset="0"/>
              </a:defRPr>
            </a:lvl4pPr>
            <a:lvl5pPr eaLnBrk="0">
              <a:tabLst>
                <a:tab pos="723900" algn="l"/>
                <a:tab pos="1447800" algn="l"/>
                <a:tab pos="2171700" algn="l"/>
                <a:tab pos="2895600" algn="l"/>
              </a:tabLst>
              <a:defRPr>
                <a:solidFill>
                  <a:schemeClr val="bg1"/>
                </a:solidFill>
                <a:latin typeface="Arial" panose="020B0604020202020204" pitchFamily="34" charset="0"/>
                <a:cs typeface="Arial" panose="020B0604020202020204" pitchFamily="34" charset="0"/>
              </a:defRPr>
            </a:lvl5pPr>
            <a:lvl6pPr marL="2514600" indent="-228600" defTabSz="457200" eaLnBrk="0" fontAlgn="base" hangingPunct="0">
              <a:lnSpc>
                <a:spcPct val="69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bg1"/>
                </a:solidFill>
                <a:latin typeface="Arial" panose="020B0604020202020204" pitchFamily="34" charset="0"/>
                <a:cs typeface="Arial" panose="020B0604020202020204" pitchFamily="34" charset="0"/>
              </a:defRPr>
            </a:lvl6pPr>
            <a:lvl7pPr marL="2971800" indent="-228600" defTabSz="457200" eaLnBrk="0" fontAlgn="base" hangingPunct="0">
              <a:lnSpc>
                <a:spcPct val="69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bg1"/>
                </a:solidFill>
                <a:latin typeface="Arial" panose="020B0604020202020204" pitchFamily="34" charset="0"/>
                <a:cs typeface="Arial" panose="020B0604020202020204" pitchFamily="34" charset="0"/>
              </a:defRPr>
            </a:lvl7pPr>
            <a:lvl8pPr marL="3429000" indent="-228600" defTabSz="457200" eaLnBrk="0" fontAlgn="base" hangingPunct="0">
              <a:lnSpc>
                <a:spcPct val="69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bg1"/>
                </a:solidFill>
                <a:latin typeface="Arial" panose="020B0604020202020204" pitchFamily="34" charset="0"/>
                <a:cs typeface="Arial" panose="020B0604020202020204" pitchFamily="34" charset="0"/>
              </a:defRPr>
            </a:lvl8pPr>
            <a:lvl9pPr marL="3886200" indent="-228600" defTabSz="457200" eaLnBrk="0" fontAlgn="base" hangingPunct="0">
              <a:lnSpc>
                <a:spcPct val="69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bg1"/>
                </a:solidFill>
                <a:latin typeface="Arial" panose="020B0604020202020204" pitchFamily="34" charset="0"/>
                <a:cs typeface="Arial" panose="020B0604020202020204" pitchFamily="34" charset="0"/>
              </a:defRPr>
            </a:lvl9pPr>
          </a:lstStyle>
          <a:p>
            <a:pPr eaLnBrk="1"/>
            <a:fld id="{6F003013-6B68-4C51-B3BB-0B7EAE6BB7DE}" type="slidenum">
              <a:rPr lang="en-GB" altLang="en-US">
                <a:solidFill>
                  <a:srgbClr val="000000"/>
                </a:solidFill>
                <a:latin typeface="Times New Roman" panose="02020603050405020304" pitchFamily="18" charset="0"/>
                <a:cs typeface="Arial Unicode MS" panose="020B0604020202020204" pitchFamily="34" charset="-128"/>
              </a:rPr>
              <a:pPr eaLnBrk="1"/>
              <a:t>1</a:t>
            </a:fld>
            <a:endParaRPr lang="en-GB" altLang="en-US">
              <a:solidFill>
                <a:srgbClr val="000000"/>
              </a:solidFill>
              <a:latin typeface="Times New Roman" panose="02020603050405020304" pitchFamily="18" charset="0"/>
              <a:cs typeface="Arial Unicode MS" panose="020B0604020202020204" pitchFamily="34" charset="-128"/>
            </a:endParaRPr>
          </a:p>
        </p:txBody>
      </p:sp>
      <p:sp>
        <p:nvSpPr>
          <p:cNvPr id="21507" name="Text Box 1"/>
          <p:cNvSpPr txBox="1">
            <a:spLocks noChangeArrowheads="1"/>
          </p:cNvSpPr>
          <p:nvPr/>
        </p:nvSpPr>
        <p:spPr bwMode="auto">
          <a:xfrm>
            <a:off x="1371600" y="763588"/>
            <a:ext cx="5029200" cy="3771900"/>
          </a:xfrm>
          <a:prstGeom prst="rect">
            <a:avLst/>
          </a:prstGeom>
          <a:solidFill>
            <a:srgbClr val="FFFFFF"/>
          </a:solidFill>
          <a:ln w="9360">
            <a:solidFill>
              <a:srgbClr val="000000"/>
            </a:solidFill>
            <a:miter lim="800000"/>
            <a:headEnd/>
            <a:tailEnd/>
          </a:ln>
        </p:spPr>
        <p:txBody>
          <a:bodyPr wrap="none" anchor="ctr"/>
          <a:lstStyle/>
          <a:p>
            <a:endParaRPr lang="en-US" altLang="en-US"/>
          </a:p>
        </p:txBody>
      </p:sp>
      <p:sp>
        <p:nvSpPr>
          <p:cNvPr id="21508" name="Rectangle 2"/>
          <p:cNvSpPr>
            <a:spLocks noGrp="1" noChangeArrowheads="1"/>
          </p:cNvSpPr>
          <p:nvPr>
            <p:ph type="body"/>
          </p:nvPr>
        </p:nvSpPr>
        <p:spPr>
          <a:xfrm>
            <a:off x="777875" y="4776788"/>
            <a:ext cx="6189663" cy="45021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0686636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tab pos="723900" algn="l"/>
                <a:tab pos="1447800" algn="l"/>
                <a:tab pos="2171700" algn="l"/>
                <a:tab pos="2895600" algn="l"/>
              </a:tabLst>
              <a:defRPr/>
            </a:pPr>
            <a:fld id="{6BBF61AC-9675-4DE0-97B3-F33B7A218B95}" type="slidenum">
              <a:rPr kumimoji="0" lang="en-GB" altLang="en-US" sz="1400" b="0" i="0" u="none" strike="noStrike" kern="1200" cap="none" spc="0" normalizeH="0" baseline="0" noProof="0" smtClean="0">
                <a:ln>
                  <a:noFill/>
                </a:ln>
                <a:solidFill>
                  <a:srgbClr val="000000"/>
                </a:solidFill>
                <a:effectLst/>
                <a:uLnTx/>
                <a:uFillTx/>
                <a:latin typeface="Times New Roman" panose="02020603050405020304" pitchFamily="18" charset="0"/>
                <a:ea typeface="Arial Unicode MS" panose="020B0604020202020204" pitchFamily="34" charset="-128"/>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tab pos="723900" algn="l"/>
                  <a:tab pos="1447800" algn="l"/>
                  <a:tab pos="2171700" algn="l"/>
                  <a:tab pos="2895600" algn="l"/>
                </a:tabLst>
                <a:defRPr/>
              </a:pPr>
              <a:t>21</a:t>
            </a:fld>
            <a:endParaRPr kumimoji="0" lang="en-GB" altLang="en-US" sz="1400" b="0" i="0" u="none" strike="noStrike" kern="1200" cap="none" spc="0" normalizeH="0" baseline="0" noProof="0">
              <a:ln>
                <a:noFill/>
              </a:ln>
              <a:solidFill>
                <a:srgbClr val="000000"/>
              </a:solidFill>
              <a:effectLst/>
              <a:uLnTx/>
              <a:uFillTx/>
              <a:latin typeface="Times New Roman" panose="02020603050405020304" pitchFamily="18" charset="0"/>
              <a:ea typeface="Arial Unicode MS" panose="020B0604020202020204" pitchFamily="34" charset="-128"/>
            </a:endParaRPr>
          </a:p>
        </p:txBody>
      </p:sp>
    </p:spTree>
    <p:extLst>
      <p:ext uri="{BB962C8B-B14F-4D97-AF65-F5344CB8AC3E}">
        <p14:creationId xmlns:p14="http://schemas.microsoft.com/office/powerpoint/2010/main" val="1614001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2347913"/>
            <a:ext cx="10080626" cy="1620837"/>
          </a:xfrm>
          <a:solidFill>
            <a:srgbClr val="00246C"/>
          </a:solidFill>
        </p:spPr>
        <p:txBody>
          <a:bodyPr/>
          <a:lstStyle>
            <a:lvl1pPr>
              <a:defRPr>
                <a:solidFill>
                  <a:schemeClr val="bg1"/>
                </a:solidFill>
              </a:defRPr>
            </a:lvl1pPr>
          </a:lstStyle>
          <a:p>
            <a:r>
              <a:rPr lang="en-US"/>
              <a:t>Click to edit Master title style</a:t>
            </a:r>
          </a:p>
        </p:txBody>
      </p:sp>
      <p:sp>
        <p:nvSpPr>
          <p:cNvPr id="3" name="Subtitle 2"/>
          <p:cNvSpPr>
            <a:spLocks noGrp="1"/>
          </p:cNvSpPr>
          <p:nvPr>
            <p:ph type="subTitle" idx="1"/>
          </p:nvPr>
        </p:nvSpPr>
        <p:spPr>
          <a:xfrm>
            <a:off x="1512888" y="4283075"/>
            <a:ext cx="7056437" cy="1931988"/>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3"/>
          <p:cNvSpPr>
            <a:spLocks noGrp="1" noChangeArrowheads="1"/>
          </p:cNvSpPr>
          <p:nvPr>
            <p:ph type="ftr" idx="10"/>
          </p:nvPr>
        </p:nvSpPr>
        <p:spPr>
          <a:ln/>
        </p:spPr>
        <p:txBody>
          <a:bodyPr/>
          <a:lstStyle>
            <a:lvl1pPr>
              <a:defRPr/>
            </a:lvl1pPr>
          </a:lstStyle>
          <a:p>
            <a:pPr>
              <a:defRPr/>
            </a:pPr>
            <a:r>
              <a:rPr lang="en-US"/>
              <a:t>CS/COE 1550 – Operating Systems – Sherif Khattab</a:t>
            </a:r>
            <a:endParaRPr lang="en-GB"/>
          </a:p>
        </p:txBody>
      </p:sp>
      <p:sp>
        <p:nvSpPr>
          <p:cNvPr id="5" name="Rectangle 4"/>
          <p:cNvSpPr>
            <a:spLocks noGrp="1" noChangeArrowheads="1"/>
          </p:cNvSpPr>
          <p:nvPr>
            <p:ph type="sldNum" idx="11"/>
          </p:nvPr>
        </p:nvSpPr>
        <p:spPr>
          <a:ln/>
        </p:spPr>
        <p:txBody>
          <a:bodyPr/>
          <a:lstStyle>
            <a:lvl1pPr>
              <a:defRPr/>
            </a:lvl1pPr>
          </a:lstStyle>
          <a:p>
            <a:fld id="{E1796A22-1B43-48CB-B54A-DABBAF976B10}" type="slidenum">
              <a:rPr lang="en-GB" altLang="en-US"/>
              <a:pPr/>
              <a:t>‹#›</a:t>
            </a:fld>
            <a:endParaRPr lang="en-GB" altLang="en-US"/>
          </a:p>
        </p:txBody>
      </p:sp>
      <p:sp>
        <p:nvSpPr>
          <p:cNvPr id="6" name="Rectangle 8"/>
          <p:cNvSpPr>
            <a:spLocks noGrp="1" noChangeArrowheads="1"/>
          </p:cNvSpPr>
          <p:nvPr>
            <p:ph type="dt" idx="12"/>
          </p:nvPr>
        </p:nvSpPr>
        <p:spPr>
          <a:ln/>
        </p:spPr>
        <p:txBody>
          <a:bodyPr/>
          <a:lstStyle>
            <a:lvl1pPr>
              <a:defRPr/>
            </a:lvl1pPr>
          </a:lstStyle>
          <a:p>
            <a:pPr>
              <a:defRPr/>
            </a:pPr>
            <a:endParaRPr lang="en-GB"/>
          </a:p>
        </p:txBody>
      </p:sp>
    </p:spTree>
    <p:extLst>
      <p:ext uri="{BB962C8B-B14F-4D97-AF65-F5344CB8AC3E}">
        <p14:creationId xmlns:p14="http://schemas.microsoft.com/office/powerpoint/2010/main" val="2203790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 y="-22225"/>
            <a:ext cx="10096297" cy="736600"/>
          </a:xfrm>
          <a:solidFill>
            <a:srgbClr val="004F9E"/>
          </a:solidFill>
        </p:spPr>
        <p:txBody>
          <a:bodyPr/>
          <a:lstStyle>
            <a:lvl1pPr algn="ctr">
              <a:defRPr>
                <a:solidFill>
                  <a:schemeClr val="bg1"/>
                </a:solidFill>
              </a:defRPr>
            </a:lvl1pPr>
          </a:lstStyle>
          <a:p>
            <a:r>
              <a:rPr lang="en-US"/>
              <a:t>Click to edit Master title style</a:t>
            </a:r>
          </a:p>
        </p:txBody>
      </p:sp>
      <p:sp>
        <p:nvSpPr>
          <p:cNvPr id="3" name="Content Placeholder 2"/>
          <p:cNvSpPr>
            <a:spLocks noGrp="1"/>
          </p:cNvSpPr>
          <p:nvPr>
            <p:ph idx="1"/>
          </p:nvPr>
        </p:nvSpPr>
        <p:spPr>
          <a:xfrm>
            <a:off x="0" y="714375"/>
            <a:ext cx="10096296" cy="6567487"/>
          </a:xfrm>
        </p:spPr>
        <p:txBody>
          <a:bodyPr>
            <a:normAutofit/>
          </a:bodyPr>
          <a:lstStyle>
            <a:lvl1pPr marL="457200" indent="-457200">
              <a:buFont typeface="Arial" charset="0"/>
              <a:buChar char="•"/>
              <a:defRPr/>
            </a:lvl1pPr>
            <a:lvl2pPr marL="914400" indent="-457200">
              <a:buFont typeface="Arial" charset="0"/>
              <a:buChar char="•"/>
              <a:defRPr/>
            </a:lvl2pPr>
            <a:lvl3pPr marL="1257300" indent="-342900">
              <a:buFont typeface="Arial" charset="0"/>
              <a:buChar char="•"/>
              <a:defRPr/>
            </a:lvl3pPr>
            <a:lvl4pPr marL="1714500" indent="-342900">
              <a:buFont typeface="Arial" charset="0"/>
              <a:buChar char="•"/>
              <a:defRPr/>
            </a:lvl4pPr>
            <a:lvl5pPr marL="2171700" indent="-342900">
              <a:buFont typeface="Arial"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idx="11"/>
          </p:nvPr>
        </p:nvSpPr>
        <p:spPr>
          <a:xfrm>
            <a:off x="2808288" y="7260997"/>
            <a:ext cx="4608512" cy="498475"/>
          </a:xfrm>
        </p:spPr>
        <p:txBody>
          <a:bodyPr/>
          <a:lstStyle/>
          <a:p>
            <a:pPr>
              <a:defRPr/>
            </a:pPr>
            <a:r>
              <a:rPr lang="en-US">
                <a:latin typeface="+mn-lt"/>
              </a:rPr>
              <a:t>CS/COE 1550 – Operating Systems – Sherif Khattab</a:t>
            </a:r>
            <a:endParaRPr lang="en-GB"/>
          </a:p>
        </p:txBody>
      </p:sp>
      <p:sp>
        <p:nvSpPr>
          <p:cNvPr id="9" name="Slide Number Placeholder 8"/>
          <p:cNvSpPr>
            <a:spLocks noGrp="1"/>
          </p:cNvSpPr>
          <p:nvPr>
            <p:ph type="sldNum" idx="12"/>
          </p:nvPr>
        </p:nvSpPr>
        <p:spPr>
          <a:xfrm>
            <a:off x="7716838" y="7309077"/>
            <a:ext cx="2316162" cy="501650"/>
          </a:xfrm>
        </p:spPr>
        <p:txBody>
          <a:bodyPr/>
          <a:lstStyle/>
          <a:p>
            <a:fld id="{65E435D9-63B0-4660-8D04-E83F5E2CA2AE}" type="slidenum">
              <a:rPr lang="en-GB" altLang="en-US" smtClean="0"/>
              <a:pPr/>
              <a:t>‹#›</a:t>
            </a:fld>
            <a:endParaRPr lang="en-GB" altLang="en-US"/>
          </a:p>
        </p:txBody>
      </p:sp>
    </p:spTree>
    <p:extLst>
      <p:ext uri="{BB962C8B-B14F-4D97-AF65-F5344CB8AC3E}">
        <p14:creationId xmlns:p14="http://schemas.microsoft.com/office/powerpoint/2010/main" val="759526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0" y="0"/>
            <a:ext cx="10080625"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1027" name="Rectangle 2"/>
          <p:cNvSpPr>
            <a:spLocks noGrp="1" noChangeArrowheads="1"/>
          </p:cNvSpPr>
          <p:nvPr>
            <p:ph type="body" idx="1"/>
          </p:nvPr>
        </p:nvSpPr>
        <p:spPr bwMode="auto">
          <a:xfrm>
            <a:off x="-1" y="723900"/>
            <a:ext cx="10080625" cy="655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a:p>
            <a:pPr lvl="4"/>
            <a:r>
              <a:rPr lang="en-GB" altLang="en-US"/>
              <a:t>Eighth Outline Level</a:t>
            </a:r>
          </a:p>
          <a:p>
            <a:pPr lvl="4"/>
            <a:r>
              <a:rPr lang="en-GB" altLang="en-US"/>
              <a:t>Ninth Outline Level</a:t>
            </a:r>
          </a:p>
        </p:txBody>
      </p:sp>
      <p:sp>
        <p:nvSpPr>
          <p:cNvPr id="2" name="Rectangle 3"/>
          <p:cNvSpPr>
            <a:spLocks noGrp="1" noChangeArrowheads="1"/>
          </p:cNvSpPr>
          <p:nvPr>
            <p:ph type="ftr"/>
          </p:nvPr>
        </p:nvSpPr>
        <p:spPr bwMode="auto">
          <a:xfrm>
            <a:off x="2808288" y="7326313"/>
            <a:ext cx="4608512" cy="498475"/>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ctr">
              <a:lnSpc>
                <a:spcPct val="96000"/>
              </a:lnSpc>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smtClean="0">
                <a:solidFill>
                  <a:srgbClr val="000000"/>
                </a:solidFill>
                <a:latin typeface="Times New Roman" pitchFamily="16" charset="0"/>
                <a:cs typeface="Arial" charset="0"/>
              </a:defRPr>
            </a:lvl1pPr>
          </a:lstStyle>
          <a:p>
            <a:pPr>
              <a:defRPr/>
            </a:pPr>
            <a:r>
              <a:rPr lang="en-US">
                <a:latin typeface="+mn-lt"/>
              </a:rPr>
              <a:t>CS/COE 1550 – Operating Systems – Sherif Khattab</a:t>
            </a:r>
            <a:endParaRPr lang="en-GB"/>
          </a:p>
        </p:txBody>
      </p:sp>
      <p:sp>
        <p:nvSpPr>
          <p:cNvPr id="1028" name="Rectangle 4"/>
          <p:cNvSpPr>
            <a:spLocks noGrp="1" noChangeArrowheads="1"/>
          </p:cNvSpPr>
          <p:nvPr>
            <p:ph type="sldNum"/>
          </p:nvPr>
        </p:nvSpPr>
        <p:spPr bwMode="auto">
          <a:xfrm>
            <a:off x="7716838" y="7319963"/>
            <a:ext cx="2316162" cy="50165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lnSpc>
                <a:spcPct val="96000"/>
              </a:lnSpc>
              <a:defRPr sz="1400">
                <a:solidFill>
                  <a:srgbClr val="000000"/>
                </a:solidFill>
                <a:latin typeface="Times New Roman" panose="02020603050405020304" pitchFamily="18" charset="0"/>
              </a:defRPr>
            </a:lvl1pPr>
          </a:lstStyle>
          <a:p>
            <a:fld id="{65E435D9-63B0-4660-8D04-E83F5E2CA2AE}" type="slidenum">
              <a:rPr lang="en-GB" altLang="en-US"/>
              <a:pPr/>
              <a:t>‹#›</a:t>
            </a:fld>
            <a:endParaRPr lang="en-GB" altLang="en-US"/>
          </a:p>
        </p:txBody>
      </p:sp>
      <p:sp>
        <p:nvSpPr>
          <p:cNvPr id="1032" name="Rectangle 8"/>
          <p:cNvSpPr>
            <a:spLocks noGrp="1" noChangeArrowheads="1"/>
          </p:cNvSpPr>
          <p:nvPr>
            <p:ph type="dt"/>
          </p:nvPr>
        </p:nvSpPr>
        <p:spPr bwMode="auto">
          <a:xfrm>
            <a:off x="19049" y="7358063"/>
            <a:ext cx="2316163" cy="50165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nSpc>
                <a:spcPct val="84000"/>
              </a:lnSpc>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1400" smtClean="0">
                <a:solidFill>
                  <a:srgbClr val="000000"/>
                </a:solidFill>
                <a:latin typeface="Arial" charset="0"/>
                <a:cs typeface="Arial" charset="0"/>
              </a:defRPr>
            </a:lvl1pPr>
          </a:lstStyle>
          <a:p>
            <a:pPr>
              <a:defRPr/>
            </a:pPr>
            <a:endParaRPr lang="en-GB"/>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Lst>
  <p:hf hdr="0" dt="0"/>
  <p:txStyles>
    <p:titleStyle>
      <a:lvl1pPr algn="ctr" defTabSz="457200" rtl="0" eaLnBrk="0" fontAlgn="base" hangingPunct="0">
        <a:lnSpc>
          <a:spcPct val="69000"/>
        </a:lnSpc>
        <a:spcBef>
          <a:spcPct val="0"/>
        </a:spcBef>
        <a:spcAft>
          <a:spcPct val="0"/>
        </a:spcAft>
        <a:buClr>
          <a:srgbClr val="000000"/>
        </a:buClr>
        <a:buSzPct val="100000"/>
        <a:buFont typeface="Times New Roman" panose="02020603050405020304" pitchFamily="18" charset="0"/>
        <a:defRPr sz="4400">
          <a:solidFill>
            <a:srgbClr val="000000"/>
          </a:solidFill>
          <a:latin typeface="+mj-lt"/>
          <a:ea typeface="+mj-ea"/>
          <a:cs typeface="+mj-cs"/>
        </a:defRPr>
      </a:lvl1pPr>
      <a:lvl2pPr algn="l" defTabSz="457200" rtl="0" eaLnBrk="0" fontAlgn="base" hangingPunct="0">
        <a:lnSpc>
          <a:spcPct val="69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cs typeface="Arial" charset="0"/>
        </a:defRPr>
      </a:lvl2pPr>
      <a:lvl3pPr algn="l" defTabSz="457200" rtl="0" eaLnBrk="0" fontAlgn="base" hangingPunct="0">
        <a:lnSpc>
          <a:spcPct val="69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cs typeface="Arial" charset="0"/>
        </a:defRPr>
      </a:lvl3pPr>
      <a:lvl4pPr algn="l" defTabSz="457200" rtl="0" eaLnBrk="0" fontAlgn="base" hangingPunct="0">
        <a:lnSpc>
          <a:spcPct val="69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cs typeface="Arial" charset="0"/>
        </a:defRPr>
      </a:lvl4pPr>
      <a:lvl5pPr algn="l" defTabSz="457200" rtl="0" eaLnBrk="0" fontAlgn="base" hangingPunct="0">
        <a:lnSpc>
          <a:spcPct val="69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cs typeface="Arial" charset="0"/>
        </a:defRPr>
      </a:lvl5pPr>
      <a:lvl6pPr marL="2514600" indent="-228600" algn="l" defTabSz="457200" rtl="0" fontAlgn="base" hangingPunct="0">
        <a:lnSpc>
          <a:spcPct val="69000"/>
        </a:lnSpc>
        <a:spcBef>
          <a:spcPct val="0"/>
        </a:spcBef>
        <a:spcAft>
          <a:spcPct val="0"/>
        </a:spcAft>
        <a:buClr>
          <a:srgbClr val="000000"/>
        </a:buClr>
        <a:buSzPct val="100000"/>
        <a:buFont typeface="Times New Roman" pitchFamily="16" charset="0"/>
        <a:defRPr sz="4400">
          <a:solidFill>
            <a:srgbClr val="000000"/>
          </a:solidFill>
          <a:latin typeface="Arial" charset="0"/>
          <a:cs typeface="Arial" charset="0"/>
        </a:defRPr>
      </a:lvl6pPr>
      <a:lvl7pPr marL="2971800" indent="-228600" algn="l" defTabSz="457200" rtl="0" fontAlgn="base" hangingPunct="0">
        <a:lnSpc>
          <a:spcPct val="69000"/>
        </a:lnSpc>
        <a:spcBef>
          <a:spcPct val="0"/>
        </a:spcBef>
        <a:spcAft>
          <a:spcPct val="0"/>
        </a:spcAft>
        <a:buClr>
          <a:srgbClr val="000000"/>
        </a:buClr>
        <a:buSzPct val="100000"/>
        <a:buFont typeface="Times New Roman" pitchFamily="16" charset="0"/>
        <a:defRPr sz="4400">
          <a:solidFill>
            <a:srgbClr val="000000"/>
          </a:solidFill>
          <a:latin typeface="Arial" charset="0"/>
          <a:cs typeface="Arial" charset="0"/>
        </a:defRPr>
      </a:lvl7pPr>
      <a:lvl8pPr marL="3429000" indent="-228600" algn="l" defTabSz="457200" rtl="0" fontAlgn="base" hangingPunct="0">
        <a:lnSpc>
          <a:spcPct val="69000"/>
        </a:lnSpc>
        <a:spcBef>
          <a:spcPct val="0"/>
        </a:spcBef>
        <a:spcAft>
          <a:spcPct val="0"/>
        </a:spcAft>
        <a:buClr>
          <a:srgbClr val="000000"/>
        </a:buClr>
        <a:buSzPct val="100000"/>
        <a:buFont typeface="Times New Roman" pitchFamily="16" charset="0"/>
        <a:defRPr sz="4400">
          <a:solidFill>
            <a:srgbClr val="000000"/>
          </a:solidFill>
          <a:latin typeface="Arial" charset="0"/>
          <a:cs typeface="Arial" charset="0"/>
        </a:defRPr>
      </a:lvl8pPr>
      <a:lvl9pPr marL="3886200" indent="-228600" algn="l" defTabSz="457200" rtl="0" fontAlgn="base" hangingPunct="0">
        <a:lnSpc>
          <a:spcPct val="69000"/>
        </a:lnSpc>
        <a:spcBef>
          <a:spcPct val="0"/>
        </a:spcBef>
        <a:spcAft>
          <a:spcPct val="0"/>
        </a:spcAft>
        <a:buClr>
          <a:srgbClr val="000000"/>
        </a:buClr>
        <a:buSzPct val="100000"/>
        <a:buFont typeface="Times New Roman" pitchFamily="16" charset="0"/>
        <a:defRPr sz="4400">
          <a:solidFill>
            <a:srgbClr val="000000"/>
          </a:solidFill>
          <a:latin typeface="Arial" charset="0"/>
          <a:cs typeface="Arial" charset="0"/>
        </a:defRPr>
      </a:lvl9pPr>
    </p:titleStyle>
    <p:bodyStyle>
      <a:lvl1pPr marL="342900" indent="-342900" algn="l" defTabSz="457200" rtl="0" eaLnBrk="0" fontAlgn="base" hangingPunct="0">
        <a:spcBef>
          <a:spcPct val="0"/>
        </a:spcBef>
        <a:spcAft>
          <a:spcPts val="1425"/>
        </a:spcAft>
        <a:buClr>
          <a:srgbClr val="000000"/>
        </a:buClr>
        <a:buSzPct val="100000"/>
        <a:buFont typeface="Times New Roman" panose="02020603050405020304" pitchFamily="18" charset="0"/>
        <a:defRPr sz="3200">
          <a:solidFill>
            <a:srgbClr val="000000"/>
          </a:solidFill>
          <a:latin typeface="+mn-lt"/>
          <a:ea typeface="+mn-ea"/>
          <a:cs typeface="+mn-cs"/>
        </a:defRPr>
      </a:lvl1pPr>
      <a:lvl2pPr marL="742950" indent="-285750" algn="l" defTabSz="457200" rtl="0" eaLnBrk="0" fontAlgn="base" hangingPunct="0">
        <a:spcBef>
          <a:spcPct val="0"/>
        </a:spcBef>
        <a:spcAft>
          <a:spcPts val="1138"/>
        </a:spcAft>
        <a:buClr>
          <a:srgbClr val="000000"/>
        </a:buClr>
        <a:buSzPct val="100000"/>
        <a:buFont typeface="Times New Roman" panose="02020603050405020304" pitchFamily="18" charset="0"/>
        <a:defRPr sz="2800">
          <a:solidFill>
            <a:srgbClr val="000000"/>
          </a:solidFill>
          <a:latin typeface="+mn-lt"/>
          <a:cs typeface="+mn-cs"/>
        </a:defRPr>
      </a:lvl2pPr>
      <a:lvl3pPr marL="1143000" indent="-228600" algn="l" defTabSz="457200" rtl="0" eaLnBrk="0" fontAlgn="base" hangingPunct="0">
        <a:spcBef>
          <a:spcPct val="0"/>
        </a:spcBef>
        <a:spcAft>
          <a:spcPts val="850"/>
        </a:spcAft>
        <a:buClr>
          <a:srgbClr val="000000"/>
        </a:buClr>
        <a:buSzPct val="100000"/>
        <a:buFont typeface="Times New Roman" panose="02020603050405020304" pitchFamily="18" charset="0"/>
        <a:defRPr sz="2400">
          <a:solidFill>
            <a:srgbClr val="000000"/>
          </a:solidFill>
          <a:latin typeface="+mn-lt"/>
          <a:cs typeface="+mn-cs"/>
        </a:defRPr>
      </a:lvl3pPr>
      <a:lvl4pPr marL="1600200" indent="-228600" algn="l" defTabSz="457200" rtl="0" eaLnBrk="0" fontAlgn="base" hangingPunct="0">
        <a:spcBef>
          <a:spcPct val="0"/>
        </a:spcBef>
        <a:spcAft>
          <a:spcPts val="575"/>
        </a:spcAft>
        <a:buClr>
          <a:srgbClr val="000000"/>
        </a:buClr>
        <a:buSzPct val="100000"/>
        <a:buFont typeface="Times New Roman" panose="02020603050405020304" pitchFamily="18" charset="0"/>
        <a:defRPr sz="2000">
          <a:solidFill>
            <a:srgbClr val="000000"/>
          </a:solidFill>
          <a:latin typeface="+mn-lt"/>
          <a:cs typeface="+mn-cs"/>
        </a:defRPr>
      </a:lvl4pPr>
      <a:lvl5pPr marL="2057400" indent="-228600" algn="l" defTabSz="457200" rtl="0" eaLnBrk="0" fontAlgn="base" hangingPunct="0">
        <a:spcBef>
          <a:spcPct val="0"/>
        </a:spcBef>
        <a:spcAft>
          <a:spcPts val="288"/>
        </a:spcAft>
        <a:buClr>
          <a:srgbClr val="000000"/>
        </a:buClr>
        <a:buSzPct val="100000"/>
        <a:buFont typeface="Times New Roman" panose="02020603050405020304" pitchFamily="18" charset="0"/>
        <a:defRPr sz="2000">
          <a:solidFill>
            <a:srgbClr val="000000"/>
          </a:solidFill>
          <a:latin typeface="+mn-lt"/>
          <a:cs typeface="+mn-cs"/>
        </a:defRPr>
      </a:lvl5pPr>
      <a:lvl6pPr marL="2514600" indent="-228600" algn="l" defTabSz="457200" rtl="0" fontAlgn="base" hangingPunct="0">
        <a:lnSpc>
          <a:spcPct val="69000"/>
        </a:lnSpc>
        <a:spcBef>
          <a:spcPct val="0"/>
        </a:spcBef>
        <a:spcAft>
          <a:spcPts val="288"/>
        </a:spcAft>
        <a:buClr>
          <a:srgbClr val="000000"/>
        </a:buClr>
        <a:buSzPct val="100000"/>
        <a:buFont typeface="Times New Roman" pitchFamily="16" charset="0"/>
        <a:defRPr sz="2000">
          <a:solidFill>
            <a:srgbClr val="000000"/>
          </a:solidFill>
          <a:latin typeface="+mn-lt"/>
          <a:cs typeface="+mn-cs"/>
        </a:defRPr>
      </a:lvl6pPr>
      <a:lvl7pPr marL="2971800" indent="-228600" algn="l" defTabSz="457200" rtl="0" fontAlgn="base" hangingPunct="0">
        <a:lnSpc>
          <a:spcPct val="69000"/>
        </a:lnSpc>
        <a:spcBef>
          <a:spcPct val="0"/>
        </a:spcBef>
        <a:spcAft>
          <a:spcPts val="288"/>
        </a:spcAft>
        <a:buClr>
          <a:srgbClr val="000000"/>
        </a:buClr>
        <a:buSzPct val="100000"/>
        <a:buFont typeface="Times New Roman" pitchFamily="16" charset="0"/>
        <a:defRPr sz="2000">
          <a:solidFill>
            <a:srgbClr val="000000"/>
          </a:solidFill>
          <a:latin typeface="+mn-lt"/>
          <a:cs typeface="+mn-cs"/>
        </a:defRPr>
      </a:lvl7pPr>
      <a:lvl8pPr marL="3429000" indent="-228600" algn="l" defTabSz="457200" rtl="0" fontAlgn="base" hangingPunct="0">
        <a:lnSpc>
          <a:spcPct val="69000"/>
        </a:lnSpc>
        <a:spcBef>
          <a:spcPct val="0"/>
        </a:spcBef>
        <a:spcAft>
          <a:spcPts val="288"/>
        </a:spcAft>
        <a:buClr>
          <a:srgbClr val="000000"/>
        </a:buClr>
        <a:buSzPct val="100000"/>
        <a:buFont typeface="Times New Roman" pitchFamily="16" charset="0"/>
        <a:defRPr sz="2000">
          <a:solidFill>
            <a:srgbClr val="000000"/>
          </a:solidFill>
          <a:latin typeface="+mn-lt"/>
          <a:cs typeface="+mn-cs"/>
        </a:defRPr>
      </a:lvl8pPr>
      <a:lvl9pPr marL="3886200" indent="-228600" algn="l" defTabSz="457200" rtl="0" fontAlgn="base" hangingPunct="0">
        <a:lnSpc>
          <a:spcPct val="69000"/>
        </a:lnSpc>
        <a:spcBef>
          <a:spcPct val="0"/>
        </a:spcBef>
        <a:spcAft>
          <a:spcPts val="288"/>
        </a:spcAft>
        <a:buClr>
          <a:srgbClr val="000000"/>
        </a:buClr>
        <a:buSzPct val="100000"/>
        <a:buFont typeface="Times New Roman" pitchFamily="16" charset="0"/>
        <a:defRPr sz="2000">
          <a:solidFill>
            <a:srgbClr val="000000"/>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236511"/>
            <a:ext cx="10080625" cy="1520177"/>
          </a:xfrm>
          <a:solidFill>
            <a:srgbClr val="024E9D"/>
          </a:solidFill>
        </p:spPr>
        <p:txBody>
          <a:bodyPr/>
          <a:lstStyle/>
          <a:p>
            <a:pPr>
              <a:lnSpc>
                <a:spcPct val="100000"/>
              </a:lnSpc>
            </a:pPr>
            <a:r>
              <a:rPr lang="en-US" sz="3600">
                <a:solidFill>
                  <a:srgbClr val="FCB818"/>
                </a:solidFill>
                <a:latin typeface="Helvetica" pitchFamily="2" charset="0"/>
              </a:rPr>
              <a:t>Introduction to Operating Systems</a:t>
            </a:r>
            <a:br>
              <a:rPr lang="en-US" sz="3600">
                <a:solidFill>
                  <a:srgbClr val="FCB818"/>
                </a:solidFill>
                <a:latin typeface="Helvetica" pitchFamily="2" charset="0"/>
              </a:rPr>
            </a:br>
            <a:r>
              <a:rPr lang="en-US" sz="3600">
                <a:solidFill>
                  <a:srgbClr val="FCB818"/>
                </a:solidFill>
                <a:latin typeface="Helvetica" pitchFamily="2" charset="0"/>
              </a:rPr>
              <a:t>CS/COE 1550</a:t>
            </a:r>
          </a:p>
        </p:txBody>
      </p:sp>
      <p:sp>
        <p:nvSpPr>
          <p:cNvPr id="3" name="Subtitle 2"/>
          <p:cNvSpPr>
            <a:spLocks noGrp="1"/>
          </p:cNvSpPr>
          <p:nvPr>
            <p:ph type="subTitle" idx="1"/>
          </p:nvPr>
        </p:nvSpPr>
        <p:spPr>
          <a:xfrm>
            <a:off x="133350" y="4283074"/>
            <a:ext cx="9791700" cy="2689225"/>
          </a:xfrm>
        </p:spPr>
        <p:txBody>
          <a:bodyPr>
            <a:normAutofit/>
          </a:bodyPr>
          <a:lstStyle/>
          <a:p>
            <a:r>
              <a:rPr lang="en-US"/>
              <a:t>Spring 2020-2021</a:t>
            </a:r>
          </a:p>
          <a:p>
            <a:pPr eaLnBrk="1">
              <a:lnSpc>
                <a:spcPct val="92000"/>
              </a:lnSpc>
            </a:pPr>
            <a:r>
              <a:rPr lang="en-GB" altLang="en-US" sz="4000"/>
              <a:t>Sherif Khattab</a:t>
            </a:r>
          </a:p>
          <a:p>
            <a:pPr eaLnBrk="1">
              <a:lnSpc>
                <a:spcPct val="92000"/>
              </a:lnSpc>
            </a:pPr>
            <a:r>
              <a:rPr lang="en-GB" altLang="en-US"/>
              <a:t>ksm73@pitt.edu</a:t>
            </a:r>
          </a:p>
        </p:txBody>
      </p:sp>
      <p:sp>
        <p:nvSpPr>
          <p:cNvPr id="4" name="Rectangle 3"/>
          <p:cNvSpPr/>
          <p:nvPr/>
        </p:nvSpPr>
        <p:spPr>
          <a:xfrm>
            <a:off x="1588" y="7011055"/>
            <a:ext cx="10079037" cy="347146"/>
          </a:xfrm>
          <a:prstGeom prst="rect">
            <a:avLst/>
          </a:prstGeom>
        </p:spPr>
        <p:txBody>
          <a:bodyPr wrap="square">
            <a:spAutoFit/>
          </a:bodyPr>
          <a:lstStyle/>
          <a:p>
            <a:pPr algn="ctr">
              <a:lnSpc>
                <a:spcPct val="92000"/>
              </a:lnSpc>
            </a:pPr>
            <a:r>
              <a:rPr lang="en-GB" altLang="en-US">
                <a:solidFill>
                  <a:schemeClr val="tx1"/>
                </a:solidFill>
              </a:rPr>
              <a:t>(Some slides are from </a:t>
            </a:r>
            <a:r>
              <a:rPr lang="en-US" altLang="en-US" b="1" err="1">
                <a:solidFill>
                  <a:schemeClr val="tx1"/>
                </a:solidFill>
                <a:latin typeface="Helvetica" pitchFamily="-84" charset="0"/>
              </a:rPr>
              <a:t>S</a:t>
            </a:r>
            <a:r>
              <a:rPr lang="en-US" b="1" err="1">
                <a:solidFill>
                  <a:schemeClr val="tx1"/>
                </a:solidFill>
                <a:latin typeface="Helvetica" pitchFamily="-84" charset="0"/>
              </a:rPr>
              <a:t>ilberschatz</a:t>
            </a:r>
            <a:r>
              <a:rPr lang="en-US" b="1">
                <a:solidFill>
                  <a:schemeClr val="tx1"/>
                </a:solidFill>
                <a:latin typeface="Helvetica" pitchFamily="-84" charset="0"/>
              </a:rPr>
              <a:t>, Galvin and Gagne ©2013)</a:t>
            </a:r>
          </a:p>
        </p:txBody>
      </p:sp>
      <p:sp>
        <p:nvSpPr>
          <p:cNvPr id="6" name="Rectangle 2">
            <a:extLst>
              <a:ext uri="{FF2B5EF4-FFF2-40B4-BE49-F238E27FC236}">
                <a16:creationId xmlns:a16="http://schemas.microsoft.com/office/drawing/2014/main" id="{65337C4B-56D9-CA45-A58A-0DDC8D509B6E}"/>
              </a:ext>
            </a:extLst>
          </p:cNvPr>
          <p:cNvSpPr>
            <a:spLocks noChangeArrowheads="1"/>
          </p:cNvSpPr>
          <p:nvPr/>
        </p:nvSpPr>
        <p:spPr bwMode="auto">
          <a:xfrm>
            <a:off x="3113590" y="43178"/>
            <a:ext cx="1008062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26" name="Picture 2">
            <a:extLst>
              <a:ext uri="{FF2B5EF4-FFF2-40B4-BE49-F238E27FC236}">
                <a16:creationId xmlns:a16="http://schemas.microsoft.com/office/drawing/2014/main" id="{B8DAB396-41D6-4B4E-AA4E-B2F810803E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19325" y="201474"/>
            <a:ext cx="5619750" cy="1733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0366002"/>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00C55-3038-4941-B0CE-44AA79987E03}"/>
              </a:ext>
            </a:extLst>
          </p:cNvPr>
          <p:cNvSpPr>
            <a:spLocks noGrp="1"/>
          </p:cNvSpPr>
          <p:nvPr>
            <p:ph type="title"/>
          </p:nvPr>
        </p:nvSpPr>
        <p:spPr/>
        <p:txBody>
          <a:bodyPr/>
          <a:lstStyle/>
          <a:p>
            <a:r>
              <a:rPr lang="en-US"/>
              <a:t>Muddiest Points (3/3)</a:t>
            </a:r>
          </a:p>
        </p:txBody>
      </p:sp>
      <p:sp>
        <p:nvSpPr>
          <p:cNvPr id="3" name="Content Placeholder 2">
            <a:extLst>
              <a:ext uri="{FF2B5EF4-FFF2-40B4-BE49-F238E27FC236}">
                <a16:creationId xmlns:a16="http://schemas.microsoft.com/office/drawing/2014/main" id="{C6A74A64-EE52-0D49-9A7A-22659117DECF}"/>
              </a:ext>
            </a:extLst>
          </p:cNvPr>
          <p:cNvSpPr>
            <a:spLocks noGrp="1"/>
          </p:cNvSpPr>
          <p:nvPr>
            <p:ph idx="1"/>
          </p:nvPr>
        </p:nvSpPr>
        <p:spPr/>
        <p:txBody>
          <a:bodyPr>
            <a:normAutofit lnSpcReduction="10000"/>
          </a:bodyPr>
          <a:lstStyle/>
          <a:p>
            <a:r>
              <a:rPr lang="en-US"/>
              <a:t>Tophat question</a:t>
            </a:r>
          </a:p>
          <a:p>
            <a:pPr lvl="1"/>
            <a:r>
              <a:rPr lang="en-US"/>
              <a:t>3rd </a:t>
            </a:r>
            <a:r>
              <a:rPr lang="en-US" err="1"/>
              <a:t>tophat</a:t>
            </a:r>
            <a:r>
              <a:rPr lang="en-US"/>
              <a:t> question. Why does the offset calculation change but not the for loop?</a:t>
            </a:r>
          </a:p>
          <a:p>
            <a:pPr lvl="1"/>
            <a:r>
              <a:rPr lang="en-US"/>
              <a:t>The second top hat question</a:t>
            </a:r>
          </a:p>
          <a:p>
            <a:r>
              <a:rPr lang="en-US"/>
              <a:t>Lab 4</a:t>
            </a:r>
          </a:p>
          <a:p>
            <a:r>
              <a:rPr lang="en-US"/>
              <a:t>HW10 Q4 Q11</a:t>
            </a:r>
          </a:p>
          <a:p>
            <a:r>
              <a:rPr lang="en-US"/>
              <a:t>What is transferring files? Moving them around or transferring the information from the file to the process requesting it?</a:t>
            </a:r>
          </a:p>
          <a:p>
            <a:r>
              <a:rPr lang="en-US"/>
              <a:t>practice for all these calculations (page number/page size, </a:t>
            </a:r>
            <a:r>
              <a:rPr lang="en-US" err="1"/>
              <a:t>emat</a:t>
            </a:r>
            <a:r>
              <a:rPr lang="en-US"/>
              <a:t>, </a:t>
            </a:r>
            <a:r>
              <a:rPr lang="en-US" err="1"/>
              <a:t>etc</a:t>
            </a:r>
            <a:r>
              <a:rPr lang="en-US"/>
              <a:t>), could we get a set of practice problems for the final?</a:t>
            </a:r>
          </a:p>
        </p:txBody>
      </p:sp>
      <p:sp>
        <p:nvSpPr>
          <p:cNvPr id="4" name="Footer Placeholder 3">
            <a:extLst>
              <a:ext uri="{FF2B5EF4-FFF2-40B4-BE49-F238E27FC236}">
                <a16:creationId xmlns:a16="http://schemas.microsoft.com/office/drawing/2014/main" id="{46D7EEE7-C88F-7044-8096-92F9B4A4BD74}"/>
              </a:ext>
            </a:extLst>
          </p:cNvPr>
          <p:cNvSpPr>
            <a:spLocks noGrp="1"/>
          </p:cNvSpPr>
          <p:nvPr>
            <p:ph type="ftr" idx="11"/>
          </p:nvPr>
        </p:nvSpPr>
        <p:spPr/>
        <p:txBody>
          <a:bodyPr/>
          <a:lstStyle/>
          <a:p>
            <a:pPr>
              <a:defRPr/>
            </a:pPr>
            <a:r>
              <a:rPr lang="en-US">
                <a:latin typeface="+mn-lt"/>
              </a:rPr>
              <a:t>CS/COE 1550 – Operating Systems – Sherif Khattab</a:t>
            </a:r>
            <a:endParaRPr lang="en-GB"/>
          </a:p>
        </p:txBody>
      </p:sp>
      <p:sp>
        <p:nvSpPr>
          <p:cNvPr id="5" name="Slide Number Placeholder 4">
            <a:extLst>
              <a:ext uri="{FF2B5EF4-FFF2-40B4-BE49-F238E27FC236}">
                <a16:creationId xmlns:a16="http://schemas.microsoft.com/office/drawing/2014/main" id="{1997BBD2-EB7A-4145-9978-F72D515ABEF9}"/>
              </a:ext>
            </a:extLst>
          </p:cNvPr>
          <p:cNvSpPr>
            <a:spLocks noGrp="1"/>
          </p:cNvSpPr>
          <p:nvPr>
            <p:ph type="sldNum" idx="12"/>
          </p:nvPr>
        </p:nvSpPr>
        <p:spPr/>
        <p:txBody>
          <a:bodyPr/>
          <a:lstStyle/>
          <a:p>
            <a:fld id="{65E435D9-63B0-4660-8D04-E83F5E2CA2AE}" type="slidenum">
              <a:rPr lang="en-GB" altLang="en-US" smtClean="0"/>
              <a:pPr/>
              <a:t>10</a:t>
            </a:fld>
            <a:endParaRPr lang="en-GB" altLang="en-US"/>
          </a:p>
        </p:txBody>
      </p:sp>
    </p:spTree>
    <p:extLst>
      <p:ext uri="{BB962C8B-B14F-4D97-AF65-F5344CB8AC3E}">
        <p14:creationId xmlns:p14="http://schemas.microsoft.com/office/powerpoint/2010/main" val="2237143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7D5D8-73B6-46FE-9121-07FEE70D566F}"/>
              </a:ext>
            </a:extLst>
          </p:cNvPr>
          <p:cNvSpPr>
            <a:spLocks noGrp="1"/>
          </p:cNvSpPr>
          <p:nvPr>
            <p:ph type="title"/>
          </p:nvPr>
        </p:nvSpPr>
        <p:spPr/>
        <p:txBody>
          <a:bodyPr/>
          <a:lstStyle/>
          <a:p>
            <a:r>
              <a:rPr lang="en-US"/>
              <a:t>Today’s Agenda …</a:t>
            </a:r>
          </a:p>
        </p:txBody>
      </p:sp>
      <p:sp>
        <p:nvSpPr>
          <p:cNvPr id="3" name="Content Placeholder 2">
            <a:extLst>
              <a:ext uri="{FF2B5EF4-FFF2-40B4-BE49-F238E27FC236}">
                <a16:creationId xmlns:a16="http://schemas.microsoft.com/office/drawing/2014/main" id="{9FDE3B14-90B9-4B5A-83C7-6E633E32EA28}"/>
              </a:ext>
            </a:extLst>
          </p:cNvPr>
          <p:cNvSpPr>
            <a:spLocks noGrp="1"/>
          </p:cNvSpPr>
          <p:nvPr>
            <p:ph idx="1"/>
          </p:nvPr>
        </p:nvSpPr>
        <p:spPr/>
        <p:txBody>
          <a:bodyPr/>
          <a:lstStyle/>
          <a:p>
            <a:r>
              <a:rPr lang="en-US"/>
              <a:t>File System Implementation</a:t>
            </a:r>
          </a:p>
          <a:p>
            <a:pPr lvl="1"/>
            <a:r>
              <a:rPr lang="en-US"/>
              <a:t>Directories</a:t>
            </a:r>
          </a:p>
          <a:p>
            <a:pPr lvl="1"/>
            <a:r>
              <a:rPr lang="en-US"/>
              <a:t>Free block management</a:t>
            </a:r>
          </a:p>
          <a:p>
            <a:pPr lvl="1"/>
            <a:r>
              <a:rPr lang="en-US"/>
              <a:t>Optimizing reliability and performance</a:t>
            </a:r>
          </a:p>
          <a:p>
            <a:endParaRPr lang="en-US"/>
          </a:p>
        </p:txBody>
      </p:sp>
      <p:sp>
        <p:nvSpPr>
          <p:cNvPr id="4" name="Footer Placeholder 3">
            <a:extLst>
              <a:ext uri="{FF2B5EF4-FFF2-40B4-BE49-F238E27FC236}">
                <a16:creationId xmlns:a16="http://schemas.microsoft.com/office/drawing/2014/main" id="{BFD2877B-39CF-48B9-BFFD-A234E8DEF357}"/>
              </a:ext>
            </a:extLst>
          </p:cNvPr>
          <p:cNvSpPr>
            <a:spLocks noGrp="1"/>
          </p:cNvSpPr>
          <p:nvPr>
            <p:ph type="ftr" idx="11"/>
          </p:nvPr>
        </p:nvSpPr>
        <p:spPr/>
        <p:txBody>
          <a:bodyPr/>
          <a:lstStyle/>
          <a:p>
            <a:pPr>
              <a:defRPr/>
            </a:pPr>
            <a:r>
              <a:rPr lang="en-US">
                <a:latin typeface="+mn-lt"/>
              </a:rPr>
              <a:t>CS/COE 1550 – Operating Systems – Sherif Khattab</a:t>
            </a:r>
            <a:endParaRPr lang="en-GB"/>
          </a:p>
        </p:txBody>
      </p:sp>
      <p:sp>
        <p:nvSpPr>
          <p:cNvPr id="5" name="Slide Number Placeholder 4">
            <a:extLst>
              <a:ext uri="{FF2B5EF4-FFF2-40B4-BE49-F238E27FC236}">
                <a16:creationId xmlns:a16="http://schemas.microsoft.com/office/drawing/2014/main" id="{037B6A28-8DDE-44B3-97DD-E511347E18AA}"/>
              </a:ext>
            </a:extLst>
          </p:cNvPr>
          <p:cNvSpPr>
            <a:spLocks noGrp="1"/>
          </p:cNvSpPr>
          <p:nvPr>
            <p:ph type="sldNum" idx="12"/>
          </p:nvPr>
        </p:nvSpPr>
        <p:spPr/>
        <p:txBody>
          <a:bodyPr/>
          <a:lstStyle/>
          <a:p>
            <a:fld id="{65E435D9-63B0-4660-8D04-E83F5E2CA2AE}" type="slidenum">
              <a:rPr lang="en-GB" altLang="en-US" smtClean="0"/>
              <a:pPr/>
              <a:t>11</a:t>
            </a:fld>
            <a:endParaRPr lang="en-GB" altLang="en-US"/>
          </a:p>
        </p:txBody>
      </p:sp>
    </p:spTree>
    <p:extLst>
      <p:ext uri="{BB962C8B-B14F-4D97-AF65-F5344CB8AC3E}">
        <p14:creationId xmlns:p14="http://schemas.microsoft.com/office/powerpoint/2010/main" val="3652489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8" name="Rectangle 8">
            <a:extLst>
              <a:ext uri="{FF2B5EF4-FFF2-40B4-BE49-F238E27FC236}">
                <a16:creationId xmlns:a16="http://schemas.microsoft.com/office/drawing/2014/main" id="{1ED1A5CC-6B47-B449-9620-70032D42E4D1}"/>
              </a:ext>
            </a:extLst>
          </p:cNvPr>
          <p:cNvSpPr>
            <a:spLocks noGrp="1" noChangeArrowheads="1"/>
          </p:cNvSpPr>
          <p:nvPr>
            <p:ph type="title"/>
          </p:nvPr>
        </p:nvSpPr>
        <p:spPr/>
        <p:txBody>
          <a:bodyPr/>
          <a:lstStyle/>
          <a:p>
            <a:r>
              <a:rPr lang="en-US" altLang="en-US"/>
              <a:t>What’s in a directory?</a:t>
            </a:r>
          </a:p>
        </p:txBody>
      </p:sp>
      <p:sp>
        <p:nvSpPr>
          <p:cNvPr id="25609" name="Rectangle 9">
            <a:extLst>
              <a:ext uri="{FF2B5EF4-FFF2-40B4-BE49-F238E27FC236}">
                <a16:creationId xmlns:a16="http://schemas.microsoft.com/office/drawing/2014/main" id="{C0AFC729-7B02-EC40-93EF-C5440A7799C4}"/>
              </a:ext>
            </a:extLst>
          </p:cNvPr>
          <p:cNvSpPr>
            <a:spLocks noGrp="1" noChangeArrowheads="1"/>
          </p:cNvSpPr>
          <p:nvPr>
            <p:ph idx="1"/>
          </p:nvPr>
        </p:nvSpPr>
        <p:spPr>
          <a:xfrm>
            <a:off x="0" y="775504"/>
            <a:ext cx="10096296" cy="3676303"/>
          </a:xfrm>
        </p:spPr>
        <p:txBody>
          <a:bodyPr>
            <a:normAutofit fontScale="92500" lnSpcReduction="20000"/>
          </a:bodyPr>
          <a:lstStyle/>
          <a:p>
            <a:r>
              <a:rPr lang="en-US" altLang="en-US"/>
              <a:t>Two types of information</a:t>
            </a:r>
          </a:p>
          <a:p>
            <a:pPr lvl="1"/>
            <a:r>
              <a:rPr lang="en-US" altLang="en-US"/>
              <a:t>File names</a:t>
            </a:r>
          </a:p>
          <a:p>
            <a:pPr lvl="1"/>
            <a:r>
              <a:rPr lang="en-US" altLang="en-US"/>
              <a:t>File metadata (size, timestamps, etc.)</a:t>
            </a:r>
          </a:p>
          <a:p>
            <a:r>
              <a:rPr lang="en-US" altLang="en-US"/>
              <a:t>Basic choices for directory information</a:t>
            </a:r>
          </a:p>
          <a:p>
            <a:pPr lvl="1"/>
            <a:r>
              <a:rPr lang="en-US" altLang="en-US"/>
              <a:t>Store all information in directory</a:t>
            </a:r>
          </a:p>
          <a:p>
            <a:pPr lvl="2"/>
            <a:r>
              <a:rPr lang="en-US" altLang="en-US"/>
              <a:t>Fixed size entries</a:t>
            </a:r>
          </a:p>
          <a:p>
            <a:pPr lvl="2"/>
            <a:r>
              <a:rPr lang="en-US" altLang="en-US"/>
              <a:t>Disk addresses and attributes in directory entry</a:t>
            </a:r>
          </a:p>
          <a:p>
            <a:pPr lvl="1"/>
            <a:r>
              <a:rPr lang="en-US" altLang="en-US"/>
              <a:t>Store names &amp; pointers to index nodes (</a:t>
            </a:r>
            <a:r>
              <a:rPr lang="en-US" altLang="en-US" err="1"/>
              <a:t>i</a:t>
            </a:r>
            <a:r>
              <a:rPr lang="en-US" altLang="en-US"/>
              <a:t>-nodes)</a:t>
            </a:r>
          </a:p>
        </p:txBody>
      </p:sp>
      <p:sp>
        <p:nvSpPr>
          <p:cNvPr id="30" name="Footer Placeholder 4">
            <a:extLst>
              <a:ext uri="{FF2B5EF4-FFF2-40B4-BE49-F238E27FC236}">
                <a16:creationId xmlns:a16="http://schemas.microsoft.com/office/drawing/2014/main" id="{4A001B6C-5867-8345-995C-7E138A7B2B54}"/>
              </a:ext>
            </a:extLst>
          </p:cNvPr>
          <p:cNvSpPr>
            <a:spLocks noGrp="1"/>
          </p:cNvSpPr>
          <p:nvPr>
            <p:ph type="ftr" idx="11"/>
          </p:nvPr>
        </p:nvSpPr>
        <p:spPr/>
        <p:txBody>
          <a:bodyPr/>
          <a:lstStyle/>
          <a:p>
            <a:pPr marL="0" marR="0" lvl="0" indent="0" algn="ctr" defTabSz="457200" rtl="0" eaLnBrk="1" fontAlgn="base" latinLnBrk="0" hangingPunct="0">
              <a:lnSpc>
                <a:spcPct val="96000"/>
              </a:lnSpc>
              <a:spcBef>
                <a:spcPct val="0"/>
              </a:spcBef>
              <a:spcAft>
                <a:spcPct val="0"/>
              </a:spcAft>
              <a:buClr>
                <a:srgbClr val="000000"/>
              </a:buClr>
              <a:buSzPct val="100000"/>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altLang="en-US" sz="1400" b="0" i="0" u="none" strike="noStrike" kern="1200" cap="none" spc="0" normalizeH="0" baseline="0" noProof="0">
                <a:ln>
                  <a:noFill/>
                </a:ln>
                <a:solidFill>
                  <a:srgbClr val="000000"/>
                </a:solidFill>
                <a:effectLst/>
                <a:uLnTx/>
                <a:uFillTx/>
                <a:latin typeface="Times New Roman" pitchFamily="16" charset="0"/>
                <a:ea typeface="+mn-ea"/>
                <a:cs typeface="Arial" charset="0"/>
              </a:rPr>
              <a:t>CS/COE 1550 – Operating Systems – Sherif Khattab</a:t>
            </a:r>
          </a:p>
        </p:txBody>
      </p:sp>
      <p:sp>
        <p:nvSpPr>
          <p:cNvPr id="31" name="Slide Number Placeholder 5">
            <a:extLst>
              <a:ext uri="{FF2B5EF4-FFF2-40B4-BE49-F238E27FC236}">
                <a16:creationId xmlns:a16="http://schemas.microsoft.com/office/drawing/2014/main" id="{278F0686-45A2-ED4D-ADDB-3472D793D0B8}"/>
              </a:ext>
            </a:extLst>
          </p:cNvPr>
          <p:cNvSpPr>
            <a:spLocks noGrp="1"/>
          </p:cNvSpPr>
          <p:nvPr>
            <p:ph type="sldNum" idx="12"/>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fld id="{3AE7274D-6019-DA40-9C4B-543BBD39ADBA}" type="slidenum">
              <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t>12</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endParaRPr>
          </a:p>
        </p:txBody>
      </p:sp>
      <p:sp>
        <p:nvSpPr>
          <p:cNvPr id="25611" name="Rectangle 11">
            <a:extLst>
              <a:ext uri="{FF2B5EF4-FFF2-40B4-BE49-F238E27FC236}">
                <a16:creationId xmlns:a16="http://schemas.microsoft.com/office/drawing/2014/main" id="{0B0BF455-2939-364C-874B-AFB01FAB2EE0}"/>
              </a:ext>
            </a:extLst>
          </p:cNvPr>
          <p:cNvSpPr>
            <a:spLocks noChangeArrowheads="1"/>
          </p:cNvSpPr>
          <p:nvPr/>
        </p:nvSpPr>
        <p:spPr bwMode="auto">
          <a:xfrm>
            <a:off x="1008485" y="4787793"/>
            <a:ext cx="1343942" cy="335986"/>
          </a:xfrm>
          <a:prstGeom prst="rect">
            <a:avLst/>
          </a:prstGeom>
          <a:solidFill>
            <a:srgbClr val="FF99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Monaco" pitchFamily="2" charset="77"/>
                <a:ea typeface="+mn-ea"/>
                <a:cs typeface="Arial"/>
              </a:rPr>
              <a:t>games</a:t>
            </a:r>
          </a:p>
        </p:txBody>
      </p:sp>
      <p:sp>
        <p:nvSpPr>
          <p:cNvPr id="25613" name="Rectangle 13">
            <a:extLst>
              <a:ext uri="{FF2B5EF4-FFF2-40B4-BE49-F238E27FC236}">
                <a16:creationId xmlns:a16="http://schemas.microsoft.com/office/drawing/2014/main" id="{6E8DEB13-5553-B747-B4CB-BC05A1C51BAF}"/>
              </a:ext>
            </a:extLst>
          </p:cNvPr>
          <p:cNvSpPr>
            <a:spLocks noChangeArrowheads="1"/>
          </p:cNvSpPr>
          <p:nvPr/>
        </p:nvSpPr>
        <p:spPr bwMode="auto">
          <a:xfrm>
            <a:off x="2352428" y="4787793"/>
            <a:ext cx="1343942" cy="335986"/>
          </a:xfrm>
          <a:prstGeom prst="rect">
            <a:avLst/>
          </a:prstGeom>
          <a:solidFill>
            <a:srgbClr val="FF99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attributes</a:t>
            </a:r>
          </a:p>
        </p:txBody>
      </p:sp>
      <p:sp>
        <p:nvSpPr>
          <p:cNvPr id="25614" name="Rectangle 14">
            <a:extLst>
              <a:ext uri="{FF2B5EF4-FFF2-40B4-BE49-F238E27FC236}">
                <a16:creationId xmlns:a16="http://schemas.microsoft.com/office/drawing/2014/main" id="{301DCBFF-0F18-0048-8A57-15B10A28F9A4}"/>
              </a:ext>
            </a:extLst>
          </p:cNvPr>
          <p:cNvSpPr>
            <a:spLocks noChangeArrowheads="1"/>
          </p:cNvSpPr>
          <p:nvPr/>
        </p:nvSpPr>
        <p:spPr bwMode="auto">
          <a:xfrm>
            <a:off x="1008485" y="5123779"/>
            <a:ext cx="1343942" cy="335986"/>
          </a:xfrm>
          <a:prstGeom prst="rect">
            <a:avLst/>
          </a:prstGeom>
          <a:solidFill>
            <a:srgbClr val="FFFF99"/>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Monaco" pitchFamily="2" charset="77"/>
                <a:ea typeface="+mn-ea"/>
                <a:cs typeface="Arial"/>
              </a:rPr>
              <a:t>mail</a:t>
            </a:r>
          </a:p>
        </p:txBody>
      </p:sp>
      <p:sp>
        <p:nvSpPr>
          <p:cNvPr id="25615" name="Rectangle 15">
            <a:extLst>
              <a:ext uri="{FF2B5EF4-FFF2-40B4-BE49-F238E27FC236}">
                <a16:creationId xmlns:a16="http://schemas.microsoft.com/office/drawing/2014/main" id="{C79D2631-45E3-4949-9AF0-33649A77CA71}"/>
              </a:ext>
            </a:extLst>
          </p:cNvPr>
          <p:cNvSpPr>
            <a:spLocks noChangeArrowheads="1"/>
          </p:cNvSpPr>
          <p:nvPr/>
        </p:nvSpPr>
        <p:spPr bwMode="auto">
          <a:xfrm>
            <a:off x="2352428" y="5123779"/>
            <a:ext cx="1343942" cy="335986"/>
          </a:xfrm>
          <a:prstGeom prst="rect">
            <a:avLst/>
          </a:prstGeom>
          <a:solidFill>
            <a:srgbClr val="FFFF99"/>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attributes</a:t>
            </a:r>
          </a:p>
        </p:txBody>
      </p:sp>
      <p:sp>
        <p:nvSpPr>
          <p:cNvPr id="25616" name="Rectangle 16">
            <a:extLst>
              <a:ext uri="{FF2B5EF4-FFF2-40B4-BE49-F238E27FC236}">
                <a16:creationId xmlns:a16="http://schemas.microsoft.com/office/drawing/2014/main" id="{41434C9C-E16C-B341-92FA-B280221BFF2E}"/>
              </a:ext>
            </a:extLst>
          </p:cNvPr>
          <p:cNvSpPr>
            <a:spLocks noChangeArrowheads="1"/>
          </p:cNvSpPr>
          <p:nvPr/>
        </p:nvSpPr>
        <p:spPr bwMode="auto">
          <a:xfrm>
            <a:off x="1008485" y="5459765"/>
            <a:ext cx="1343942"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Monaco" pitchFamily="2" charset="77"/>
                <a:ea typeface="+mn-ea"/>
                <a:cs typeface="Arial"/>
              </a:rPr>
              <a:t>news</a:t>
            </a:r>
          </a:p>
        </p:txBody>
      </p:sp>
      <p:sp>
        <p:nvSpPr>
          <p:cNvPr id="25617" name="Rectangle 17">
            <a:extLst>
              <a:ext uri="{FF2B5EF4-FFF2-40B4-BE49-F238E27FC236}">
                <a16:creationId xmlns:a16="http://schemas.microsoft.com/office/drawing/2014/main" id="{024F60CC-34CC-C443-AB91-28F0C384453E}"/>
              </a:ext>
            </a:extLst>
          </p:cNvPr>
          <p:cNvSpPr>
            <a:spLocks noChangeArrowheads="1"/>
          </p:cNvSpPr>
          <p:nvPr/>
        </p:nvSpPr>
        <p:spPr bwMode="auto">
          <a:xfrm>
            <a:off x="2352428" y="5459765"/>
            <a:ext cx="1343942"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attributes</a:t>
            </a:r>
          </a:p>
        </p:txBody>
      </p:sp>
      <p:sp>
        <p:nvSpPr>
          <p:cNvPr id="25618" name="Rectangle 18">
            <a:extLst>
              <a:ext uri="{FF2B5EF4-FFF2-40B4-BE49-F238E27FC236}">
                <a16:creationId xmlns:a16="http://schemas.microsoft.com/office/drawing/2014/main" id="{D733EF18-9D3B-054A-87EF-8F3EDB1A385E}"/>
              </a:ext>
            </a:extLst>
          </p:cNvPr>
          <p:cNvSpPr>
            <a:spLocks noChangeArrowheads="1"/>
          </p:cNvSpPr>
          <p:nvPr/>
        </p:nvSpPr>
        <p:spPr bwMode="auto">
          <a:xfrm>
            <a:off x="1008485" y="5795750"/>
            <a:ext cx="1343942" cy="335986"/>
          </a:xfrm>
          <a:prstGeom prst="rect">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Monaco" pitchFamily="2" charset="77"/>
                <a:ea typeface="+mn-ea"/>
                <a:cs typeface="Arial"/>
              </a:rPr>
              <a:t>research</a:t>
            </a:r>
          </a:p>
        </p:txBody>
      </p:sp>
      <p:sp>
        <p:nvSpPr>
          <p:cNvPr id="25619" name="Rectangle 19">
            <a:extLst>
              <a:ext uri="{FF2B5EF4-FFF2-40B4-BE49-F238E27FC236}">
                <a16:creationId xmlns:a16="http://schemas.microsoft.com/office/drawing/2014/main" id="{EC972DD7-3288-1B43-A8AC-99C5214F4D0E}"/>
              </a:ext>
            </a:extLst>
          </p:cNvPr>
          <p:cNvSpPr>
            <a:spLocks noChangeArrowheads="1"/>
          </p:cNvSpPr>
          <p:nvPr/>
        </p:nvSpPr>
        <p:spPr bwMode="auto">
          <a:xfrm>
            <a:off x="2352428" y="5795750"/>
            <a:ext cx="1343942" cy="335986"/>
          </a:xfrm>
          <a:prstGeom prst="rect">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attributes</a:t>
            </a:r>
          </a:p>
        </p:txBody>
      </p:sp>
      <p:sp>
        <p:nvSpPr>
          <p:cNvPr id="25620" name="Rectangle 20">
            <a:extLst>
              <a:ext uri="{FF2B5EF4-FFF2-40B4-BE49-F238E27FC236}">
                <a16:creationId xmlns:a16="http://schemas.microsoft.com/office/drawing/2014/main" id="{E350B3B6-860C-9A47-8685-1520DC4EB056}"/>
              </a:ext>
            </a:extLst>
          </p:cNvPr>
          <p:cNvSpPr>
            <a:spLocks noChangeArrowheads="1"/>
          </p:cNvSpPr>
          <p:nvPr/>
        </p:nvSpPr>
        <p:spPr bwMode="auto">
          <a:xfrm>
            <a:off x="5040312" y="4787793"/>
            <a:ext cx="1343942" cy="335986"/>
          </a:xfrm>
          <a:prstGeom prst="rect">
            <a:avLst/>
          </a:prstGeom>
          <a:solidFill>
            <a:srgbClr val="FF99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Monaco" pitchFamily="2" charset="77"/>
                <a:ea typeface="+mn-ea"/>
                <a:cs typeface="Arial"/>
              </a:rPr>
              <a:t>games</a:t>
            </a:r>
          </a:p>
        </p:txBody>
      </p:sp>
      <p:sp>
        <p:nvSpPr>
          <p:cNvPr id="25621" name="Rectangle 21">
            <a:extLst>
              <a:ext uri="{FF2B5EF4-FFF2-40B4-BE49-F238E27FC236}">
                <a16:creationId xmlns:a16="http://schemas.microsoft.com/office/drawing/2014/main" id="{C22C2961-0C98-AB42-A19B-E9BA48488968}"/>
              </a:ext>
            </a:extLst>
          </p:cNvPr>
          <p:cNvSpPr>
            <a:spLocks noChangeArrowheads="1"/>
          </p:cNvSpPr>
          <p:nvPr/>
        </p:nvSpPr>
        <p:spPr bwMode="auto">
          <a:xfrm>
            <a:off x="6384254" y="4787793"/>
            <a:ext cx="419982" cy="335986"/>
          </a:xfrm>
          <a:prstGeom prst="rect">
            <a:avLst/>
          </a:prstGeom>
          <a:solidFill>
            <a:srgbClr val="FF99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5622" name="Rectangle 22">
            <a:extLst>
              <a:ext uri="{FF2B5EF4-FFF2-40B4-BE49-F238E27FC236}">
                <a16:creationId xmlns:a16="http://schemas.microsoft.com/office/drawing/2014/main" id="{BF12220C-453D-EC43-9354-E4E13AAB6B51}"/>
              </a:ext>
            </a:extLst>
          </p:cNvPr>
          <p:cNvSpPr>
            <a:spLocks noChangeArrowheads="1"/>
          </p:cNvSpPr>
          <p:nvPr/>
        </p:nvSpPr>
        <p:spPr bwMode="auto">
          <a:xfrm>
            <a:off x="5040312" y="5123779"/>
            <a:ext cx="1343942" cy="335986"/>
          </a:xfrm>
          <a:prstGeom prst="rect">
            <a:avLst/>
          </a:prstGeom>
          <a:solidFill>
            <a:srgbClr val="FFFF99"/>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Monaco" pitchFamily="2" charset="77"/>
                <a:ea typeface="+mn-ea"/>
                <a:cs typeface="Arial"/>
              </a:rPr>
              <a:t>mail</a:t>
            </a:r>
          </a:p>
        </p:txBody>
      </p:sp>
      <p:sp>
        <p:nvSpPr>
          <p:cNvPr id="25623" name="Rectangle 23">
            <a:extLst>
              <a:ext uri="{FF2B5EF4-FFF2-40B4-BE49-F238E27FC236}">
                <a16:creationId xmlns:a16="http://schemas.microsoft.com/office/drawing/2014/main" id="{4E4E86A4-5846-A14A-8904-C5642B2197FE}"/>
              </a:ext>
            </a:extLst>
          </p:cNvPr>
          <p:cNvSpPr>
            <a:spLocks noChangeArrowheads="1"/>
          </p:cNvSpPr>
          <p:nvPr/>
        </p:nvSpPr>
        <p:spPr bwMode="auto">
          <a:xfrm>
            <a:off x="6384254" y="5123779"/>
            <a:ext cx="419982" cy="335986"/>
          </a:xfrm>
          <a:prstGeom prst="rect">
            <a:avLst/>
          </a:prstGeom>
          <a:solidFill>
            <a:srgbClr val="FFFF99"/>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5624" name="Rectangle 24">
            <a:extLst>
              <a:ext uri="{FF2B5EF4-FFF2-40B4-BE49-F238E27FC236}">
                <a16:creationId xmlns:a16="http://schemas.microsoft.com/office/drawing/2014/main" id="{6D95DC85-AFAE-CA4A-A792-120874FD78DE}"/>
              </a:ext>
            </a:extLst>
          </p:cNvPr>
          <p:cNvSpPr>
            <a:spLocks noChangeArrowheads="1"/>
          </p:cNvSpPr>
          <p:nvPr/>
        </p:nvSpPr>
        <p:spPr bwMode="auto">
          <a:xfrm>
            <a:off x="5040312" y="5459765"/>
            <a:ext cx="1343942"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Monaco" pitchFamily="2" charset="77"/>
                <a:ea typeface="+mn-ea"/>
                <a:cs typeface="Arial"/>
              </a:rPr>
              <a:t>news</a:t>
            </a:r>
          </a:p>
        </p:txBody>
      </p:sp>
      <p:sp>
        <p:nvSpPr>
          <p:cNvPr id="25625" name="Rectangle 25">
            <a:extLst>
              <a:ext uri="{FF2B5EF4-FFF2-40B4-BE49-F238E27FC236}">
                <a16:creationId xmlns:a16="http://schemas.microsoft.com/office/drawing/2014/main" id="{05ED9AAA-788D-F841-A57E-362D5280878F}"/>
              </a:ext>
            </a:extLst>
          </p:cNvPr>
          <p:cNvSpPr>
            <a:spLocks noChangeArrowheads="1"/>
          </p:cNvSpPr>
          <p:nvPr/>
        </p:nvSpPr>
        <p:spPr bwMode="auto">
          <a:xfrm>
            <a:off x="6384254" y="5459765"/>
            <a:ext cx="419982"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5626" name="Rectangle 26">
            <a:extLst>
              <a:ext uri="{FF2B5EF4-FFF2-40B4-BE49-F238E27FC236}">
                <a16:creationId xmlns:a16="http://schemas.microsoft.com/office/drawing/2014/main" id="{9C101B03-8362-1744-98AF-A6297C478EBE}"/>
              </a:ext>
            </a:extLst>
          </p:cNvPr>
          <p:cNvSpPr>
            <a:spLocks noChangeArrowheads="1"/>
          </p:cNvSpPr>
          <p:nvPr/>
        </p:nvSpPr>
        <p:spPr bwMode="auto">
          <a:xfrm>
            <a:off x="5040312" y="5795750"/>
            <a:ext cx="1343942" cy="335986"/>
          </a:xfrm>
          <a:prstGeom prst="rect">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Monaco" pitchFamily="2" charset="77"/>
                <a:ea typeface="+mn-ea"/>
                <a:cs typeface="Arial"/>
              </a:rPr>
              <a:t>research</a:t>
            </a:r>
          </a:p>
        </p:txBody>
      </p:sp>
      <p:sp>
        <p:nvSpPr>
          <p:cNvPr id="25627" name="Rectangle 27">
            <a:extLst>
              <a:ext uri="{FF2B5EF4-FFF2-40B4-BE49-F238E27FC236}">
                <a16:creationId xmlns:a16="http://schemas.microsoft.com/office/drawing/2014/main" id="{25F904C3-7159-DC40-9BE2-D190767854CF}"/>
              </a:ext>
            </a:extLst>
          </p:cNvPr>
          <p:cNvSpPr>
            <a:spLocks noChangeArrowheads="1"/>
          </p:cNvSpPr>
          <p:nvPr/>
        </p:nvSpPr>
        <p:spPr bwMode="auto">
          <a:xfrm>
            <a:off x="6384254" y="5795750"/>
            <a:ext cx="419982" cy="335986"/>
          </a:xfrm>
          <a:prstGeom prst="rect">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5632" name="Rectangle 32">
            <a:extLst>
              <a:ext uri="{FF2B5EF4-FFF2-40B4-BE49-F238E27FC236}">
                <a16:creationId xmlns:a16="http://schemas.microsoft.com/office/drawing/2014/main" id="{395D5977-AAA8-B745-A6E9-14B3290C439A}"/>
              </a:ext>
            </a:extLst>
          </p:cNvPr>
          <p:cNvSpPr>
            <a:spLocks noChangeArrowheads="1"/>
          </p:cNvSpPr>
          <p:nvPr/>
        </p:nvSpPr>
        <p:spPr bwMode="auto">
          <a:xfrm>
            <a:off x="7476207" y="4451808"/>
            <a:ext cx="1343942" cy="335986"/>
          </a:xfrm>
          <a:prstGeom prst="rect">
            <a:avLst/>
          </a:prstGeom>
          <a:solidFill>
            <a:srgbClr val="FF99CC"/>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attributes</a:t>
            </a:r>
          </a:p>
        </p:txBody>
      </p:sp>
      <p:sp>
        <p:nvSpPr>
          <p:cNvPr id="25633" name="Rectangle 33">
            <a:extLst>
              <a:ext uri="{FF2B5EF4-FFF2-40B4-BE49-F238E27FC236}">
                <a16:creationId xmlns:a16="http://schemas.microsoft.com/office/drawing/2014/main" id="{951998C9-169F-6746-BD49-B2E38CA2F6A2}"/>
              </a:ext>
            </a:extLst>
          </p:cNvPr>
          <p:cNvSpPr>
            <a:spLocks noChangeArrowheads="1"/>
          </p:cNvSpPr>
          <p:nvPr/>
        </p:nvSpPr>
        <p:spPr bwMode="auto">
          <a:xfrm>
            <a:off x="7476207" y="5039783"/>
            <a:ext cx="1343942" cy="335986"/>
          </a:xfrm>
          <a:prstGeom prst="rect">
            <a:avLst/>
          </a:prstGeom>
          <a:solidFill>
            <a:srgbClr val="FFFF99"/>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attributes</a:t>
            </a:r>
          </a:p>
        </p:txBody>
      </p:sp>
      <p:sp>
        <p:nvSpPr>
          <p:cNvPr id="25634" name="Rectangle 34">
            <a:extLst>
              <a:ext uri="{FF2B5EF4-FFF2-40B4-BE49-F238E27FC236}">
                <a16:creationId xmlns:a16="http://schemas.microsoft.com/office/drawing/2014/main" id="{5FFF8417-08CD-6D41-A26C-C4989F3AD505}"/>
              </a:ext>
            </a:extLst>
          </p:cNvPr>
          <p:cNvSpPr>
            <a:spLocks noChangeArrowheads="1"/>
          </p:cNvSpPr>
          <p:nvPr/>
        </p:nvSpPr>
        <p:spPr bwMode="auto">
          <a:xfrm>
            <a:off x="7476207" y="5627757"/>
            <a:ext cx="1343942"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attributes</a:t>
            </a:r>
          </a:p>
        </p:txBody>
      </p:sp>
      <p:sp>
        <p:nvSpPr>
          <p:cNvPr id="25635" name="Rectangle 35">
            <a:extLst>
              <a:ext uri="{FF2B5EF4-FFF2-40B4-BE49-F238E27FC236}">
                <a16:creationId xmlns:a16="http://schemas.microsoft.com/office/drawing/2014/main" id="{5BEEC16F-D05C-F940-BEDC-FEFC6A5DE6F2}"/>
              </a:ext>
            </a:extLst>
          </p:cNvPr>
          <p:cNvSpPr>
            <a:spLocks noChangeArrowheads="1"/>
          </p:cNvSpPr>
          <p:nvPr/>
        </p:nvSpPr>
        <p:spPr bwMode="auto">
          <a:xfrm>
            <a:off x="7476207" y="6215732"/>
            <a:ext cx="1343942" cy="335986"/>
          </a:xfrm>
          <a:prstGeom prst="rect">
            <a:avLst/>
          </a:prstGeom>
          <a:solidFill>
            <a:srgbClr val="00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attributes</a:t>
            </a:r>
          </a:p>
        </p:txBody>
      </p:sp>
      <p:cxnSp>
        <p:nvCxnSpPr>
          <p:cNvPr id="25636" name="AutoShape 36">
            <a:extLst>
              <a:ext uri="{FF2B5EF4-FFF2-40B4-BE49-F238E27FC236}">
                <a16:creationId xmlns:a16="http://schemas.microsoft.com/office/drawing/2014/main" id="{BAC9BEF4-2EC9-6141-A7DC-3124C342EC51}"/>
              </a:ext>
            </a:extLst>
          </p:cNvPr>
          <p:cNvCxnSpPr>
            <a:cxnSpLocks noChangeShapeType="1"/>
            <a:stCxn id="25621" idx="3"/>
            <a:endCxn id="25632" idx="1"/>
          </p:cNvCxnSpPr>
          <p:nvPr/>
        </p:nvCxnSpPr>
        <p:spPr bwMode="auto">
          <a:xfrm flipV="1">
            <a:off x="6804236" y="4619801"/>
            <a:ext cx="671971" cy="335986"/>
          </a:xfrm>
          <a:prstGeom prst="straightConnector1">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637" name="AutoShape 37">
            <a:extLst>
              <a:ext uri="{FF2B5EF4-FFF2-40B4-BE49-F238E27FC236}">
                <a16:creationId xmlns:a16="http://schemas.microsoft.com/office/drawing/2014/main" id="{8384EBBD-6574-6F43-81F1-88731A8367C2}"/>
              </a:ext>
            </a:extLst>
          </p:cNvPr>
          <p:cNvCxnSpPr>
            <a:cxnSpLocks noChangeShapeType="1"/>
            <a:stCxn id="25623" idx="3"/>
            <a:endCxn id="25633" idx="1"/>
          </p:cNvCxnSpPr>
          <p:nvPr/>
        </p:nvCxnSpPr>
        <p:spPr bwMode="auto">
          <a:xfrm flipV="1">
            <a:off x="6804236" y="5207776"/>
            <a:ext cx="671971" cy="83996"/>
          </a:xfrm>
          <a:prstGeom prst="straightConnector1">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638" name="AutoShape 38">
            <a:extLst>
              <a:ext uri="{FF2B5EF4-FFF2-40B4-BE49-F238E27FC236}">
                <a16:creationId xmlns:a16="http://schemas.microsoft.com/office/drawing/2014/main" id="{2397DB34-CBA9-D240-AE43-079EA3283C33}"/>
              </a:ext>
            </a:extLst>
          </p:cNvPr>
          <p:cNvCxnSpPr>
            <a:cxnSpLocks noChangeShapeType="1"/>
            <a:stCxn id="25625" idx="3"/>
            <a:endCxn id="25634" idx="1"/>
          </p:cNvCxnSpPr>
          <p:nvPr/>
        </p:nvCxnSpPr>
        <p:spPr bwMode="auto">
          <a:xfrm>
            <a:off x="6804236" y="5627757"/>
            <a:ext cx="671971" cy="167993"/>
          </a:xfrm>
          <a:prstGeom prst="straightConnector1">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639" name="AutoShape 39">
            <a:extLst>
              <a:ext uri="{FF2B5EF4-FFF2-40B4-BE49-F238E27FC236}">
                <a16:creationId xmlns:a16="http://schemas.microsoft.com/office/drawing/2014/main" id="{577FBC62-3681-694D-BA2C-23336D820720}"/>
              </a:ext>
            </a:extLst>
          </p:cNvPr>
          <p:cNvCxnSpPr>
            <a:cxnSpLocks noChangeShapeType="1"/>
            <a:stCxn id="25627" idx="3"/>
            <a:endCxn id="25635" idx="1"/>
          </p:cNvCxnSpPr>
          <p:nvPr/>
        </p:nvCxnSpPr>
        <p:spPr bwMode="auto">
          <a:xfrm>
            <a:off x="6804236" y="5963743"/>
            <a:ext cx="671971" cy="419982"/>
          </a:xfrm>
          <a:prstGeom prst="straightConnector1">
            <a:avLst/>
          </a:prstGeom>
          <a:noFill/>
          <a:ln w="190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640" name="Text Box 40">
            <a:extLst>
              <a:ext uri="{FF2B5EF4-FFF2-40B4-BE49-F238E27FC236}">
                <a16:creationId xmlns:a16="http://schemas.microsoft.com/office/drawing/2014/main" id="{41013BD6-6DF8-FF4A-8BF8-69B069C2C558}"/>
              </a:ext>
            </a:extLst>
          </p:cNvPr>
          <p:cNvSpPr txBox="1">
            <a:spLocks noChangeArrowheads="1"/>
          </p:cNvSpPr>
          <p:nvPr/>
        </p:nvSpPr>
        <p:spPr bwMode="auto">
          <a:xfrm>
            <a:off x="1002419" y="6299729"/>
            <a:ext cx="2773515" cy="770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Storing all information</a:t>
            </a:r>
            <a:b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in the directory</a:t>
            </a:r>
          </a:p>
        </p:txBody>
      </p:sp>
      <p:sp>
        <p:nvSpPr>
          <p:cNvPr id="25641" name="Text Box 41">
            <a:extLst>
              <a:ext uri="{FF2B5EF4-FFF2-40B4-BE49-F238E27FC236}">
                <a16:creationId xmlns:a16="http://schemas.microsoft.com/office/drawing/2014/main" id="{8DB2536B-23A0-5945-89EC-CC17E5B00644}"/>
              </a:ext>
            </a:extLst>
          </p:cNvPr>
          <p:cNvSpPr txBox="1">
            <a:spLocks noChangeArrowheads="1"/>
          </p:cNvSpPr>
          <p:nvPr/>
        </p:nvSpPr>
        <p:spPr bwMode="auto">
          <a:xfrm>
            <a:off x="4702926" y="6299729"/>
            <a:ext cx="2130711" cy="770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Using pointers to</a:t>
            </a:r>
            <a:b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index nodes</a:t>
            </a:r>
          </a:p>
        </p:txBody>
      </p:sp>
    </p:spTree>
    <p:extLst>
      <p:ext uri="{BB962C8B-B14F-4D97-AF65-F5344CB8AC3E}">
        <p14:creationId xmlns:p14="http://schemas.microsoft.com/office/powerpoint/2010/main" val="3254031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86D37EC0-9BE2-474F-82D2-566EB39644B6}"/>
              </a:ext>
            </a:extLst>
          </p:cNvPr>
          <p:cNvSpPr>
            <a:spLocks noGrp="1" noChangeArrowheads="1"/>
          </p:cNvSpPr>
          <p:nvPr>
            <p:ph type="title"/>
          </p:nvPr>
        </p:nvSpPr>
        <p:spPr/>
        <p:txBody>
          <a:bodyPr/>
          <a:lstStyle/>
          <a:p>
            <a:r>
              <a:rPr lang="en-US" altLang="en-US"/>
              <a:t>Handling long file names in a directory</a:t>
            </a:r>
          </a:p>
        </p:txBody>
      </p:sp>
      <p:sp>
        <p:nvSpPr>
          <p:cNvPr id="8" name="Content Placeholder 7">
            <a:extLst>
              <a:ext uri="{FF2B5EF4-FFF2-40B4-BE49-F238E27FC236}">
                <a16:creationId xmlns:a16="http://schemas.microsoft.com/office/drawing/2014/main" id="{C769B53C-3086-7C4A-82D9-AE367C41FE45}"/>
              </a:ext>
            </a:extLst>
          </p:cNvPr>
          <p:cNvSpPr>
            <a:spLocks noGrp="1"/>
          </p:cNvSpPr>
          <p:nvPr>
            <p:ph idx="1"/>
          </p:nvPr>
        </p:nvSpPr>
        <p:spPr/>
        <p:txBody>
          <a:bodyPr/>
          <a:lstStyle/>
          <a:p>
            <a:endParaRPr lang="en-US"/>
          </a:p>
        </p:txBody>
      </p:sp>
      <p:sp>
        <p:nvSpPr>
          <p:cNvPr id="4" name="Footer Placeholder 2">
            <a:extLst>
              <a:ext uri="{FF2B5EF4-FFF2-40B4-BE49-F238E27FC236}">
                <a16:creationId xmlns:a16="http://schemas.microsoft.com/office/drawing/2014/main" id="{F76E5D83-017F-1343-B832-8987614950DC}"/>
              </a:ext>
            </a:extLst>
          </p:cNvPr>
          <p:cNvSpPr>
            <a:spLocks noGrp="1"/>
          </p:cNvSpPr>
          <p:nvPr>
            <p:ph type="ftr" idx="11"/>
          </p:nvPr>
        </p:nvSpPr>
        <p:spPr/>
        <p:txBody>
          <a:bodyPr/>
          <a:lstStyle/>
          <a:p>
            <a:pPr marL="0" marR="0" lvl="0" indent="0" algn="ctr" defTabSz="457200" rtl="0" eaLnBrk="1" fontAlgn="base" latinLnBrk="0" hangingPunct="0">
              <a:lnSpc>
                <a:spcPct val="96000"/>
              </a:lnSpc>
              <a:spcBef>
                <a:spcPct val="0"/>
              </a:spcBef>
              <a:spcAft>
                <a:spcPct val="0"/>
              </a:spcAft>
              <a:buClr>
                <a:srgbClr val="000000"/>
              </a:buClr>
              <a:buSzPct val="100000"/>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altLang="en-US" sz="1400" b="0" i="0" u="none" strike="noStrike" kern="1200" cap="none" spc="0" normalizeH="0" baseline="0" noProof="0">
                <a:ln>
                  <a:noFill/>
                </a:ln>
                <a:solidFill>
                  <a:srgbClr val="000000"/>
                </a:solidFill>
                <a:effectLst/>
                <a:uLnTx/>
                <a:uFillTx/>
                <a:latin typeface="Times New Roman" pitchFamily="16" charset="0"/>
                <a:ea typeface="+mn-ea"/>
                <a:cs typeface="Arial" charset="0"/>
              </a:rPr>
              <a:t>CS/COE 1550 – Operating Systems – Sherif Khattab</a:t>
            </a:r>
          </a:p>
        </p:txBody>
      </p:sp>
      <p:sp>
        <p:nvSpPr>
          <p:cNvPr id="5" name="Slide Number Placeholder 3">
            <a:extLst>
              <a:ext uri="{FF2B5EF4-FFF2-40B4-BE49-F238E27FC236}">
                <a16:creationId xmlns:a16="http://schemas.microsoft.com/office/drawing/2014/main" id="{79586CA9-651E-3040-8205-93C8E323CE18}"/>
              </a:ext>
            </a:extLst>
          </p:cNvPr>
          <p:cNvSpPr>
            <a:spLocks noGrp="1"/>
          </p:cNvSpPr>
          <p:nvPr>
            <p:ph type="sldNum" idx="12"/>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fld id="{2F1C7CF3-CCEA-ED47-91CF-ED475FF6D226}" type="slidenum">
              <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t>13</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endParaRPr>
          </a:p>
        </p:txBody>
      </p:sp>
      <p:pic>
        <p:nvPicPr>
          <p:cNvPr id="26628" name="Picture 4" descr="6-17">
            <a:extLst>
              <a:ext uri="{FF2B5EF4-FFF2-40B4-BE49-F238E27FC236}">
                <a16:creationId xmlns:a16="http://schemas.microsoft.com/office/drawing/2014/main" id="{94262326-28B5-CB48-8883-E78ABF194A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7339" y="1450975"/>
            <a:ext cx="7895661" cy="54965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BCF0827-D7FA-408A-8F8E-09A0A5B80392}"/>
              </a:ext>
            </a:extLst>
          </p:cNvPr>
          <p:cNvPicPr>
            <a:picLocks noChangeAspect="1"/>
          </p:cNvPicPr>
          <p:nvPr/>
        </p:nvPicPr>
        <p:blipFill>
          <a:blip r:embed="rId3"/>
          <a:stretch>
            <a:fillRect/>
          </a:stretch>
        </p:blipFill>
        <p:spPr>
          <a:xfrm>
            <a:off x="0" y="3209730"/>
            <a:ext cx="2742185" cy="1828489"/>
          </a:xfrm>
          <a:prstGeom prst="rect">
            <a:avLst/>
          </a:prstGeom>
        </p:spPr>
      </p:pic>
    </p:spTree>
    <p:extLst>
      <p:ext uri="{BB962C8B-B14F-4D97-AF65-F5344CB8AC3E}">
        <p14:creationId xmlns:p14="http://schemas.microsoft.com/office/powerpoint/2010/main" val="28701371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a:extLst>
              <a:ext uri="{FF2B5EF4-FFF2-40B4-BE49-F238E27FC236}">
                <a16:creationId xmlns:a16="http://schemas.microsoft.com/office/drawing/2014/main" id="{4131D4AA-BF9C-0343-8660-22036B112414}"/>
              </a:ext>
            </a:extLst>
          </p:cNvPr>
          <p:cNvSpPr>
            <a:spLocks noGrp="1" noChangeArrowheads="1"/>
          </p:cNvSpPr>
          <p:nvPr>
            <p:ph type="title"/>
          </p:nvPr>
        </p:nvSpPr>
        <p:spPr/>
        <p:txBody>
          <a:bodyPr/>
          <a:lstStyle/>
          <a:p>
            <a:r>
              <a:rPr lang="en-US" altLang="en-US"/>
              <a:t>Directories in FFS</a:t>
            </a:r>
          </a:p>
        </p:txBody>
      </p:sp>
      <p:sp>
        <p:nvSpPr>
          <p:cNvPr id="125955" name="Rectangle 3">
            <a:extLst>
              <a:ext uri="{FF2B5EF4-FFF2-40B4-BE49-F238E27FC236}">
                <a16:creationId xmlns:a16="http://schemas.microsoft.com/office/drawing/2014/main" id="{C5C6584E-9C83-7346-85F6-09E5C0DCB711}"/>
              </a:ext>
            </a:extLst>
          </p:cNvPr>
          <p:cNvSpPr>
            <a:spLocks noGrp="1" noChangeArrowheads="1"/>
          </p:cNvSpPr>
          <p:nvPr>
            <p:ph idx="1"/>
          </p:nvPr>
        </p:nvSpPr>
        <p:spPr>
          <a:xfrm>
            <a:off x="0" y="775504"/>
            <a:ext cx="5904411" cy="6506358"/>
          </a:xfrm>
        </p:spPr>
        <p:txBody>
          <a:bodyPr/>
          <a:lstStyle/>
          <a:p>
            <a:r>
              <a:rPr lang="en-US" altLang="en-US"/>
              <a:t>Directories in FFS are just special files</a:t>
            </a:r>
          </a:p>
          <a:p>
            <a:pPr lvl="1"/>
            <a:r>
              <a:rPr lang="en-US" altLang="en-US"/>
              <a:t>Same basic mechanisms</a:t>
            </a:r>
          </a:p>
          <a:p>
            <a:pPr lvl="1"/>
            <a:r>
              <a:rPr lang="en-US" altLang="en-US"/>
              <a:t>Different internal structure</a:t>
            </a:r>
          </a:p>
          <a:p>
            <a:r>
              <a:rPr lang="en-US" altLang="en-US"/>
              <a:t>Directory entries contain</a:t>
            </a:r>
          </a:p>
          <a:p>
            <a:pPr lvl="1"/>
            <a:r>
              <a:rPr lang="en-US" altLang="en-US"/>
              <a:t>File name</a:t>
            </a:r>
          </a:p>
          <a:p>
            <a:pPr lvl="1"/>
            <a:r>
              <a:rPr lang="en-US" altLang="en-US"/>
              <a:t>I-node number</a:t>
            </a:r>
          </a:p>
          <a:p>
            <a:r>
              <a:rPr lang="en-US" altLang="en-US"/>
              <a:t>Other Unix file systems have more complex schemes</a:t>
            </a:r>
          </a:p>
          <a:p>
            <a:pPr lvl="1"/>
            <a:r>
              <a:rPr lang="en-US" altLang="en-US"/>
              <a:t>Not always simple files…</a:t>
            </a:r>
          </a:p>
        </p:txBody>
      </p:sp>
      <p:sp>
        <p:nvSpPr>
          <p:cNvPr id="13" name="Footer Placeholder 4">
            <a:extLst>
              <a:ext uri="{FF2B5EF4-FFF2-40B4-BE49-F238E27FC236}">
                <a16:creationId xmlns:a16="http://schemas.microsoft.com/office/drawing/2014/main" id="{5FF22DA5-49B3-3C41-971A-27DFB4E0B708}"/>
              </a:ext>
            </a:extLst>
          </p:cNvPr>
          <p:cNvSpPr>
            <a:spLocks noGrp="1"/>
          </p:cNvSpPr>
          <p:nvPr>
            <p:ph type="ftr" idx="11"/>
          </p:nvPr>
        </p:nvSpPr>
        <p:spPr/>
        <p:txBody>
          <a:bodyPr/>
          <a:lstStyle/>
          <a:p>
            <a:pPr marL="0" marR="0" lvl="0" indent="0" algn="ctr" defTabSz="457200" rtl="0" eaLnBrk="1" fontAlgn="base" latinLnBrk="0" hangingPunct="0">
              <a:lnSpc>
                <a:spcPct val="96000"/>
              </a:lnSpc>
              <a:spcBef>
                <a:spcPct val="0"/>
              </a:spcBef>
              <a:spcAft>
                <a:spcPct val="0"/>
              </a:spcAft>
              <a:buClr>
                <a:srgbClr val="000000"/>
              </a:buClr>
              <a:buSzPct val="100000"/>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altLang="en-US" sz="1400" b="0" i="0" u="none" strike="noStrike" kern="1200" cap="none" spc="0" normalizeH="0" baseline="0" noProof="0">
                <a:ln>
                  <a:noFill/>
                </a:ln>
                <a:solidFill>
                  <a:srgbClr val="000000"/>
                </a:solidFill>
                <a:effectLst/>
                <a:uLnTx/>
                <a:uFillTx/>
                <a:latin typeface="Times New Roman" pitchFamily="16" charset="0"/>
                <a:ea typeface="+mn-ea"/>
                <a:cs typeface="Arial" charset="0"/>
              </a:rPr>
              <a:t>CS/COE 1550 – Operating Systems – Sherif Khattab</a:t>
            </a:r>
          </a:p>
        </p:txBody>
      </p:sp>
      <p:sp>
        <p:nvSpPr>
          <p:cNvPr id="14" name="Slide Number Placeholder 5">
            <a:extLst>
              <a:ext uri="{FF2B5EF4-FFF2-40B4-BE49-F238E27FC236}">
                <a16:creationId xmlns:a16="http://schemas.microsoft.com/office/drawing/2014/main" id="{F36232D6-22D2-B24A-B230-B2930201A2DF}"/>
              </a:ext>
            </a:extLst>
          </p:cNvPr>
          <p:cNvSpPr>
            <a:spLocks noGrp="1"/>
          </p:cNvSpPr>
          <p:nvPr>
            <p:ph type="sldNum" idx="12"/>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fld id="{8E2FADDB-C1D4-734C-9952-15E4065D9E30}" type="slidenum">
              <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t>14</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endParaRPr>
          </a:p>
        </p:txBody>
      </p:sp>
      <p:sp>
        <p:nvSpPr>
          <p:cNvPr id="125957" name="Rectangle 5">
            <a:extLst>
              <a:ext uri="{FF2B5EF4-FFF2-40B4-BE49-F238E27FC236}">
                <a16:creationId xmlns:a16="http://schemas.microsoft.com/office/drawing/2014/main" id="{4858C069-E74A-F847-9FD2-812721853F90}"/>
              </a:ext>
            </a:extLst>
          </p:cNvPr>
          <p:cNvSpPr>
            <a:spLocks noChangeArrowheads="1"/>
          </p:cNvSpPr>
          <p:nvPr/>
        </p:nvSpPr>
        <p:spPr bwMode="auto">
          <a:xfrm>
            <a:off x="6468250" y="2099909"/>
            <a:ext cx="2099910" cy="419982"/>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inode number</a:t>
            </a:r>
          </a:p>
        </p:txBody>
      </p:sp>
      <p:sp>
        <p:nvSpPr>
          <p:cNvPr id="125959" name="Rectangle 7">
            <a:extLst>
              <a:ext uri="{FF2B5EF4-FFF2-40B4-BE49-F238E27FC236}">
                <a16:creationId xmlns:a16="http://schemas.microsoft.com/office/drawing/2014/main" id="{CD139844-D52D-5B49-A678-549ABD85ACF2}"/>
              </a:ext>
            </a:extLst>
          </p:cNvPr>
          <p:cNvSpPr>
            <a:spLocks noChangeArrowheads="1"/>
          </p:cNvSpPr>
          <p:nvPr/>
        </p:nvSpPr>
        <p:spPr bwMode="auto">
          <a:xfrm>
            <a:off x="6468250" y="2519891"/>
            <a:ext cx="2099910" cy="419982"/>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record length</a:t>
            </a:r>
          </a:p>
        </p:txBody>
      </p:sp>
      <p:sp>
        <p:nvSpPr>
          <p:cNvPr id="125960" name="Rectangle 8">
            <a:extLst>
              <a:ext uri="{FF2B5EF4-FFF2-40B4-BE49-F238E27FC236}">
                <a16:creationId xmlns:a16="http://schemas.microsoft.com/office/drawing/2014/main" id="{D6A4F2E4-9754-4944-BCF9-EE4705C1EC04}"/>
              </a:ext>
            </a:extLst>
          </p:cNvPr>
          <p:cNvSpPr>
            <a:spLocks noChangeArrowheads="1"/>
          </p:cNvSpPr>
          <p:nvPr/>
        </p:nvSpPr>
        <p:spPr bwMode="auto">
          <a:xfrm>
            <a:off x="6468250" y="2939873"/>
            <a:ext cx="2099910" cy="419982"/>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name length</a:t>
            </a:r>
          </a:p>
        </p:txBody>
      </p:sp>
      <p:sp>
        <p:nvSpPr>
          <p:cNvPr id="125961" name="Rectangle 9">
            <a:extLst>
              <a:ext uri="{FF2B5EF4-FFF2-40B4-BE49-F238E27FC236}">
                <a16:creationId xmlns:a16="http://schemas.microsoft.com/office/drawing/2014/main" id="{0019FD4E-6BF4-1F45-996B-9AA2BCB64604}"/>
              </a:ext>
            </a:extLst>
          </p:cNvPr>
          <p:cNvSpPr>
            <a:spLocks noChangeArrowheads="1"/>
          </p:cNvSpPr>
          <p:nvPr/>
        </p:nvSpPr>
        <p:spPr bwMode="auto">
          <a:xfrm>
            <a:off x="6468250" y="3359855"/>
            <a:ext cx="2099910" cy="1091953"/>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name</a:t>
            </a:r>
          </a:p>
        </p:txBody>
      </p:sp>
      <p:sp>
        <p:nvSpPr>
          <p:cNvPr id="125962" name="Rectangle 10">
            <a:extLst>
              <a:ext uri="{FF2B5EF4-FFF2-40B4-BE49-F238E27FC236}">
                <a16:creationId xmlns:a16="http://schemas.microsoft.com/office/drawing/2014/main" id="{514AD734-E2C8-FE4B-89ED-1AC28AE78C22}"/>
              </a:ext>
            </a:extLst>
          </p:cNvPr>
          <p:cNvSpPr>
            <a:spLocks noChangeArrowheads="1"/>
          </p:cNvSpPr>
          <p:nvPr/>
        </p:nvSpPr>
        <p:spPr bwMode="auto">
          <a:xfrm>
            <a:off x="6468250" y="4451808"/>
            <a:ext cx="2099910" cy="419982"/>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inode number</a:t>
            </a:r>
          </a:p>
        </p:txBody>
      </p:sp>
      <p:sp>
        <p:nvSpPr>
          <p:cNvPr id="125963" name="Rectangle 11">
            <a:extLst>
              <a:ext uri="{FF2B5EF4-FFF2-40B4-BE49-F238E27FC236}">
                <a16:creationId xmlns:a16="http://schemas.microsoft.com/office/drawing/2014/main" id="{D5BB9918-E321-3946-ADDD-686270FE3EB5}"/>
              </a:ext>
            </a:extLst>
          </p:cNvPr>
          <p:cNvSpPr>
            <a:spLocks noChangeArrowheads="1"/>
          </p:cNvSpPr>
          <p:nvPr/>
        </p:nvSpPr>
        <p:spPr bwMode="auto">
          <a:xfrm>
            <a:off x="6468250" y="4871790"/>
            <a:ext cx="2099910" cy="419982"/>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record length</a:t>
            </a:r>
          </a:p>
        </p:txBody>
      </p:sp>
      <p:sp>
        <p:nvSpPr>
          <p:cNvPr id="125964" name="Rectangle 12">
            <a:extLst>
              <a:ext uri="{FF2B5EF4-FFF2-40B4-BE49-F238E27FC236}">
                <a16:creationId xmlns:a16="http://schemas.microsoft.com/office/drawing/2014/main" id="{4C92C50C-5071-CC45-9BFF-CB7F86377ACC}"/>
              </a:ext>
            </a:extLst>
          </p:cNvPr>
          <p:cNvSpPr>
            <a:spLocks noChangeArrowheads="1"/>
          </p:cNvSpPr>
          <p:nvPr/>
        </p:nvSpPr>
        <p:spPr bwMode="auto">
          <a:xfrm>
            <a:off x="6468250" y="5291772"/>
            <a:ext cx="2099910" cy="419982"/>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name length</a:t>
            </a:r>
          </a:p>
        </p:txBody>
      </p:sp>
      <p:sp>
        <p:nvSpPr>
          <p:cNvPr id="125965" name="Rectangle 13">
            <a:extLst>
              <a:ext uri="{FF2B5EF4-FFF2-40B4-BE49-F238E27FC236}">
                <a16:creationId xmlns:a16="http://schemas.microsoft.com/office/drawing/2014/main" id="{CE7CF2CB-7201-F54E-8CA9-D69DC7E8C144}"/>
              </a:ext>
            </a:extLst>
          </p:cNvPr>
          <p:cNvSpPr>
            <a:spLocks noChangeArrowheads="1"/>
          </p:cNvSpPr>
          <p:nvPr/>
        </p:nvSpPr>
        <p:spPr bwMode="auto">
          <a:xfrm>
            <a:off x="6468250" y="5711754"/>
            <a:ext cx="2099910" cy="755968"/>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name</a:t>
            </a:r>
          </a:p>
        </p:txBody>
      </p:sp>
      <p:sp>
        <p:nvSpPr>
          <p:cNvPr id="125966" name="Text Box 14">
            <a:extLst>
              <a:ext uri="{FF2B5EF4-FFF2-40B4-BE49-F238E27FC236}">
                <a16:creationId xmlns:a16="http://schemas.microsoft.com/office/drawing/2014/main" id="{8BE8A3BA-F567-6D4E-957B-8FC8D1F513BE}"/>
              </a:ext>
            </a:extLst>
          </p:cNvPr>
          <p:cNvSpPr txBox="1">
            <a:spLocks noChangeArrowheads="1"/>
          </p:cNvSpPr>
          <p:nvPr/>
        </p:nvSpPr>
        <p:spPr bwMode="auto">
          <a:xfrm>
            <a:off x="6804236" y="1595931"/>
            <a:ext cx="1484702" cy="499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646" b="0" i="0" u="none" strike="noStrike" kern="1200" cap="none" spc="0" normalizeH="0" baseline="0" noProof="0">
                <a:ln>
                  <a:noFill/>
                </a:ln>
                <a:solidFill>
                  <a:srgbClr val="000000"/>
                </a:solidFill>
                <a:effectLst/>
                <a:uLnTx/>
                <a:uFillTx/>
                <a:latin typeface="Times" pitchFamily="2" charset="0"/>
                <a:ea typeface="+mn-ea"/>
                <a:cs typeface="Arial"/>
              </a:rPr>
              <a:t>Directory</a:t>
            </a:r>
          </a:p>
        </p:txBody>
      </p:sp>
    </p:spTree>
    <p:extLst>
      <p:ext uri="{BB962C8B-B14F-4D97-AF65-F5344CB8AC3E}">
        <p14:creationId xmlns:p14="http://schemas.microsoft.com/office/powerpoint/2010/main" val="34316607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85459B4-4A7C-0D4E-98A0-9E5CA800F241}"/>
              </a:ext>
            </a:extLst>
          </p:cNvPr>
          <p:cNvSpPr>
            <a:spLocks noGrp="1" noChangeArrowheads="1"/>
          </p:cNvSpPr>
          <p:nvPr>
            <p:ph type="title"/>
          </p:nvPr>
        </p:nvSpPr>
        <p:spPr/>
        <p:txBody>
          <a:bodyPr/>
          <a:lstStyle/>
          <a:p>
            <a:r>
              <a:rPr lang="en-US" altLang="en-US"/>
              <a:t>CD-ROM file system</a:t>
            </a:r>
          </a:p>
        </p:txBody>
      </p:sp>
      <p:sp>
        <p:nvSpPr>
          <p:cNvPr id="8" name="Content Placeholder 7">
            <a:extLst>
              <a:ext uri="{FF2B5EF4-FFF2-40B4-BE49-F238E27FC236}">
                <a16:creationId xmlns:a16="http://schemas.microsoft.com/office/drawing/2014/main" id="{A256C85A-7395-FD4D-BB40-830FFD5E8F18}"/>
              </a:ext>
            </a:extLst>
          </p:cNvPr>
          <p:cNvSpPr>
            <a:spLocks noGrp="1"/>
          </p:cNvSpPr>
          <p:nvPr>
            <p:ph idx="1"/>
          </p:nvPr>
        </p:nvSpPr>
        <p:spPr/>
        <p:txBody>
          <a:bodyPr/>
          <a:lstStyle/>
          <a:p>
            <a:endParaRPr lang="en-US"/>
          </a:p>
        </p:txBody>
      </p:sp>
      <p:sp>
        <p:nvSpPr>
          <p:cNvPr id="4" name="Footer Placeholder 2">
            <a:extLst>
              <a:ext uri="{FF2B5EF4-FFF2-40B4-BE49-F238E27FC236}">
                <a16:creationId xmlns:a16="http://schemas.microsoft.com/office/drawing/2014/main" id="{13939545-5099-8441-BBB1-57C65C822999}"/>
              </a:ext>
            </a:extLst>
          </p:cNvPr>
          <p:cNvSpPr>
            <a:spLocks noGrp="1"/>
          </p:cNvSpPr>
          <p:nvPr>
            <p:ph type="ftr" idx="11"/>
          </p:nvPr>
        </p:nvSpPr>
        <p:spPr/>
        <p:txBody>
          <a:bodyPr/>
          <a:lstStyle/>
          <a:p>
            <a:pPr marL="0" marR="0" lvl="0" indent="0" algn="ctr" defTabSz="457200" rtl="0" eaLnBrk="1" fontAlgn="base" latinLnBrk="0" hangingPunct="0">
              <a:lnSpc>
                <a:spcPct val="96000"/>
              </a:lnSpc>
              <a:spcBef>
                <a:spcPct val="0"/>
              </a:spcBef>
              <a:spcAft>
                <a:spcPct val="0"/>
              </a:spcAft>
              <a:buClr>
                <a:srgbClr val="000000"/>
              </a:buClr>
              <a:buSzPct val="100000"/>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altLang="en-US" sz="1400" b="0" i="0" u="none" strike="noStrike" kern="1200" cap="none" spc="0" normalizeH="0" baseline="0" noProof="0">
                <a:ln>
                  <a:noFill/>
                </a:ln>
                <a:solidFill>
                  <a:srgbClr val="000000"/>
                </a:solidFill>
                <a:effectLst/>
                <a:uLnTx/>
                <a:uFillTx/>
                <a:latin typeface="Times New Roman" pitchFamily="16" charset="0"/>
                <a:ea typeface="+mn-ea"/>
                <a:cs typeface="Arial" charset="0"/>
              </a:rPr>
              <a:t>CS/COE 1550 – Operating Systems – Sherif Khattab</a:t>
            </a:r>
          </a:p>
        </p:txBody>
      </p:sp>
      <p:sp>
        <p:nvSpPr>
          <p:cNvPr id="5" name="Slide Number Placeholder 3">
            <a:extLst>
              <a:ext uri="{FF2B5EF4-FFF2-40B4-BE49-F238E27FC236}">
                <a16:creationId xmlns:a16="http://schemas.microsoft.com/office/drawing/2014/main" id="{369FA191-B7DE-CD48-987E-904A5ED7328E}"/>
              </a:ext>
            </a:extLst>
          </p:cNvPr>
          <p:cNvSpPr>
            <a:spLocks noGrp="1"/>
          </p:cNvSpPr>
          <p:nvPr>
            <p:ph type="sldNum" idx="12"/>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fld id="{1D21D1D1-03F7-CE4F-A8BF-0F3E56D4C492}" type="slidenum">
              <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t>15</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endParaRPr>
          </a:p>
        </p:txBody>
      </p:sp>
      <p:pic>
        <p:nvPicPr>
          <p:cNvPr id="39940" name="Picture 4" descr="6-29">
            <a:extLst>
              <a:ext uri="{FF2B5EF4-FFF2-40B4-BE49-F238E27FC236}">
                <a16:creationId xmlns:a16="http://schemas.microsoft.com/office/drawing/2014/main" id="{A8C25460-911E-3843-903C-BA93946162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522" y="1679928"/>
            <a:ext cx="9743581" cy="21961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0020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3" name="Rectangle 5">
            <a:extLst>
              <a:ext uri="{FF2B5EF4-FFF2-40B4-BE49-F238E27FC236}">
                <a16:creationId xmlns:a16="http://schemas.microsoft.com/office/drawing/2014/main" id="{87867F76-51D3-284B-9709-6B0C84C26A2C}"/>
              </a:ext>
            </a:extLst>
          </p:cNvPr>
          <p:cNvSpPr>
            <a:spLocks noGrp="1" noChangeArrowheads="1"/>
          </p:cNvSpPr>
          <p:nvPr>
            <p:ph type="title"/>
          </p:nvPr>
        </p:nvSpPr>
        <p:spPr/>
        <p:txBody>
          <a:bodyPr/>
          <a:lstStyle/>
          <a:p>
            <a:r>
              <a:rPr lang="en-US" altLang="en-US"/>
              <a:t>Directory entry in MS-DOS</a:t>
            </a:r>
          </a:p>
        </p:txBody>
      </p:sp>
      <p:sp>
        <p:nvSpPr>
          <p:cNvPr id="8" name="Content Placeholder 7">
            <a:extLst>
              <a:ext uri="{FF2B5EF4-FFF2-40B4-BE49-F238E27FC236}">
                <a16:creationId xmlns:a16="http://schemas.microsoft.com/office/drawing/2014/main" id="{4D58A6CA-3D86-D341-82EC-964FCABC946D}"/>
              </a:ext>
            </a:extLst>
          </p:cNvPr>
          <p:cNvSpPr>
            <a:spLocks noGrp="1"/>
          </p:cNvSpPr>
          <p:nvPr>
            <p:ph idx="1"/>
          </p:nvPr>
        </p:nvSpPr>
        <p:spPr/>
        <p:txBody>
          <a:bodyPr/>
          <a:lstStyle/>
          <a:p>
            <a:endParaRPr lang="en-US"/>
          </a:p>
        </p:txBody>
      </p:sp>
      <p:sp>
        <p:nvSpPr>
          <p:cNvPr id="4" name="Footer Placeholder 2">
            <a:extLst>
              <a:ext uri="{FF2B5EF4-FFF2-40B4-BE49-F238E27FC236}">
                <a16:creationId xmlns:a16="http://schemas.microsoft.com/office/drawing/2014/main" id="{E01A6D02-241F-3D44-93D2-85FD009DF997}"/>
              </a:ext>
            </a:extLst>
          </p:cNvPr>
          <p:cNvSpPr>
            <a:spLocks noGrp="1"/>
          </p:cNvSpPr>
          <p:nvPr>
            <p:ph type="ftr" idx="11"/>
          </p:nvPr>
        </p:nvSpPr>
        <p:spPr/>
        <p:txBody>
          <a:bodyPr/>
          <a:lstStyle/>
          <a:p>
            <a:pPr marL="0" marR="0" lvl="0" indent="0" algn="ctr" defTabSz="457200" rtl="0" eaLnBrk="1" fontAlgn="base" latinLnBrk="0" hangingPunct="0">
              <a:lnSpc>
                <a:spcPct val="96000"/>
              </a:lnSpc>
              <a:spcBef>
                <a:spcPct val="0"/>
              </a:spcBef>
              <a:spcAft>
                <a:spcPct val="0"/>
              </a:spcAft>
              <a:buClr>
                <a:srgbClr val="000000"/>
              </a:buClr>
              <a:buSzPct val="100000"/>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altLang="en-US" sz="1400" b="0" i="0" u="none" strike="noStrike" kern="1200" cap="none" spc="0" normalizeH="0" baseline="0" noProof="0">
                <a:ln>
                  <a:noFill/>
                </a:ln>
                <a:solidFill>
                  <a:srgbClr val="000000"/>
                </a:solidFill>
                <a:effectLst/>
                <a:uLnTx/>
                <a:uFillTx/>
                <a:latin typeface="Times New Roman" pitchFamily="16" charset="0"/>
                <a:ea typeface="+mn-ea"/>
                <a:cs typeface="Arial" charset="0"/>
              </a:rPr>
              <a:t>CS/COE 1550 – Operating Systems – Sherif Khattab</a:t>
            </a:r>
          </a:p>
        </p:txBody>
      </p:sp>
      <p:sp>
        <p:nvSpPr>
          <p:cNvPr id="5" name="Slide Number Placeholder 3">
            <a:extLst>
              <a:ext uri="{FF2B5EF4-FFF2-40B4-BE49-F238E27FC236}">
                <a16:creationId xmlns:a16="http://schemas.microsoft.com/office/drawing/2014/main" id="{E752FB52-3F06-AA49-B95E-B582B40F9C46}"/>
              </a:ext>
            </a:extLst>
          </p:cNvPr>
          <p:cNvSpPr>
            <a:spLocks noGrp="1"/>
          </p:cNvSpPr>
          <p:nvPr>
            <p:ph type="sldNum" idx="12"/>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fld id="{A0FB19B7-21FF-8D48-B94D-BAC05985858A}" type="slidenum">
              <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t>16</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endParaRPr>
          </a:p>
        </p:txBody>
      </p:sp>
      <p:pic>
        <p:nvPicPr>
          <p:cNvPr id="43012" name="Picture 4" descr="6-32">
            <a:extLst>
              <a:ext uri="{FF2B5EF4-FFF2-40B4-BE49-F238E27FC236}">
                <a16:creationId xmlns:a16="http://schemas.microsoft.com/office/drawing/2014/main" id="{8ED3B53A-9E5B-2C42-8567-6A660118BD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523" y="1679928"/>
            <a:ext cx="9827578" cy="27211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914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3" name="Rectangle 7">
            <a:extLst>
              <a:ext uri="{FF2B5EF4-FFF2-40B4-BE49-F238E27FC236}">
                <a16:creationId xmlns:a16="http://schemas.microsoft.com/office/drawing/2014/main" id="{483BB317-3101-DC40-A9A0-59AA8201225A}"/>
              </a:ext>
            </a:extLst>
          </p:cNvPr>
          <p:cNvSpPr>
            <a:spLocks noGrp="1" noChangeArrowheads="1"/>
          </p:cNvSpPr>
          <p:nvPr>
            <p:ph type="title"/>
          </p:nvPr>
        </p:nvSpPr>
        <p:spPr/>
        <p:txBody>
          <a:bodyPr/>
          <a:lstStyle/>
          <a:p>
            <a:r>
              <a:rPr lang="en-US" altLang="en-US"/>
              <a:t>FAT32 Directory and Filename</a:t>
            </a:r>
          </a:p>
        </p:txBody>
      </p:sp>
      <p:sp>
        <p:nvSpPr>
          <p:cNvPr id="5" name="Content Placeholder 4">
            <a:extLst>
              <a:ext uri="{FF2B5EF4-FFF2-40B4-BE49-F238E27FC236}">
                <a16:creationId xmlns:a16="http://schemas.microsoft.com/office/drawing/2014/main" id="{C35E3B23-3716-6B4A-BDB0-D591596B803B}"/>
              </a:ext>
            </a:extLst>
          </p:cNvPr>
          <p:cNvSpPr>
            <a:spLocks noGrp="1"/>
          </p:cNvSpPr>
          <p:nvPr>
            <p:ph idx="1"/>
          </p:nvPr>
        </p:nvSpPr>
        <p:spPr/>
        <p:txBody>
          <a:bodyPr/>
          <a:lstStyle/>
          <a:p>
            <a:endParaRPr lang="en-US"/>
          </a:p>
        </p:txBody>
      </p:sp>
      <p:sp>
        <p:nvSpPr>
          <p:cNvPr id="8" name="Footer Placeholder 2">
            <a:extLst>
              <a:ext uri="{FF2B5EF4-FFF2-40B4-BE49-F238E27FC236}">
                <a16:creationId xmlns:a16="http://schemas.microsoft.com/office/drawing/2014/main" id="{0065D8E9-642F-404F-B032-CA573A2D0562}"/>
              </a:ext>
            </a:extLst>
          </p:cNvPr>
          <p:cNvSpPr>
            <a:spLocks noGrp="1"/>
          </p:cNvSpPr>
          <p:nvPr>
            <p:ph type="ftr" idx="11"/>
          </p:nvPr>
        </p:nvSpPr>
        <p:spPr/>
        <p:txBody>
          <a:bodyPr/>
          <a:lstStyle/>
          <a:p>
            <a:pPr marL="0" marR="0" lvl="0" indent="0" algn="ctr" defTabSz="457200" rtl="0" eaLnBrk="1" fontAlgn="base" latinLnBrk="0" hangingPunct="0">
              <a:lnSpc>
                <a:spcPct val="96000"/>
              </a:lnSpc>
              <a:spcBef>
                <a:spcPct val="0"/>
              </a:spcBef>
              <a:spcAft>
                <a:spcPct val="0"/>
              </a:spcAft>
              <a:buClr>
                <a:srgbClr val="000000"/>
              </a:buClr>
              <a:buSzPct val="100000"/>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altLang="en-US" sz="1400" b="0" i="0" u="none" strike="noStrike" kern="1200" cap="none" spc="0" normalizeH="0" baseline="0" noProof="0">
                <a:ln>
                  <a:noFill/>
                </a:ln>
                <a:solidFill>
                  <a:srgbClr val="000000"/>
                </a:solidFill>
                <a:effectLst/>
                <a:uLnTx/>
                <a:uFillTx/>
                <a:latin typeface="Times New Roman" pitchFamily="16" charset="0"/>
                <a:ea typeface="+mn-ea"/>
                <a:cs typeface="Arial" charset="0"/>
              </a:rPr>
              <a:t>CS/COE 1550 – Operating Systems – Sherif Khattab</a:t>
            </a:r>
          </a:p>
        </p:txBody>
      </p:sp>
      <p:sp>
        <p:nvSpPr>
          <p:cNvPr id="9" name="Slide Number Placeholder 3">
            <a:extLst>
              <a:ext uri="{FF2B5EF4-FFF2-40B4-BE49-F238E27FC236}">
                <a16:creationId xmlns:a16="http://schemas.microsoft.com/office/drawing/2014/main" id="{68268B20-3146-674F-84D2-63C74E8C4CD9}"/>
              </a:ext>
            </a:extLst>
          </p:cNvPr>
          <p:cNvSpPr>
            <a:spLocks noGrp="1"/>
          </p:cNvSpPr>
          <p:nvPr>
            <p:ph type="sldNum" idx="12"/>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fld id="{95306106-B261-E348-B897-3BF1A28D05CE}" type="slidenum">
              <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t>17</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endParaRPr>
          </a:p>
        </p:txBody>
      </p:sp>
      <p:pic>
        <p:nvPicPr>
          <p:cNvPr id="45060" name="Picture 4" descr="6-34">
            <a:extLst>
              <a:ext uri="{FF2B5EF4-FFF2-40B4-BE49-F238E27FC236}">
                <a16:creationId xmlns:a16="http://schemas.microsoft.com/office/drawing/2014/main" id="{7E6EC5AA-585D-EB4E-8A7C-72F1CF7A21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4765" y="2218905"/>
            <a:ext cx="9442594" cy="2117409"/>
          </a:xfrm>
          <a:prstGeom prst="rect">
            <a:avLst/>
          </a:prstGeom>
          <a:noFill/>
          <a:extLst>
            <a:ext uri="{909E8E84-426E-40DD-AFC4-6F175D3DCCD1}">
              <a14:hiddenFill xmlns:a14="http://schemas.microsoft.com/office/drawing/2010/main">
                <a:solidFill>
                  <a:srgbClr val="FFFFFF"/>
                </a:solidFill>
              </a14:hiddenFill>
            </a:ext>
          </a:extLst>
        </p:spPr>
      </p:pic>
      <p:sp>
        <p:nvSpPr>
          <p:cNvPr id="45061" name="Rectangle 5">
            <a:extLst>
              <a:ext uri="{FF2B5EF4-FFF2-40B4-BE49-F238E27FC236}">
                <a16:creationId xmlns:a16="http://schemas.microsoft.com/office/drawing/2014/main" id="{080FAA9F-28B9-ED4A-8DE9-C54E1F6F5E24}"/>
              </a:ext>
            </a:extLst>
          </p:cNvPr>
          <p:cNvSpPr>
            <a:spLocks noChangeArrowheads="1"/>
          </p:cNvSpPr>
          <p:nvPr/>
        </p:nvSpPr>
        <p:spPr bwMode="auto">
          <a:xfrm>
            <a:off x="252518" y="2477893"/>
            <a:ext cx="447981" cy="181992"/>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1" fontAlgn="base" latinLnBrk="0" hangingPunct="1">
              <a:lnSpc>
                <a:spcPct val="100000"/>
              </a:lnSpc>
              <a:spcBef>
                <a:spcPct val="0"/>
              </a:spcBef>
              <a:spcAft>
                <a:spcPct val="0"/>
              </a:spcAft>
              <a:buClrTx/>
              <a:buSzTx/>
              <a:buFont typeface="Times New Roman" panose="02020603050405020304" pitchFamily="18" charset="0"/>
              <a:buNone/>
              <a:tabLst/>
              <a:defRPr/>
            </a:pPr>
            <a:r>
              <a:rPr kumimoji="0" lang="en-US" altLang="en-US" sz="1543" b="0" i="0" u="none" strike="noStrike" kern="1200" cap="none" spc="0" normalizeH="0" baseline="0" noProof="0">
                <a:ln>
                  <a:noFill/>
                </a:ln>
                <a:solidFill>
                  <a:srgbClr val="000000"/>
                </a:solidFill>
                <a:effectLst/>
                <a:uLnTx/>
                <a:uFillTx/>
                <a:latin typeface="Tahoma" panose="020B0604030504040204" pitchFamily="34" charset="0"/>
                <a:ea typeface="+mn-ea"/>
                <a:cs typeface="Arial"/>
              </a:rPr>
              <a:t>Bytes</a:t>
            </a:r>
            <a:endParaRPr kumimoji="0" lang="en-US" altLang="en-US" sz="1764" b="0" i="0" u="none" strike="noStrike" kern="1200" cap="none" spc="0" normalizeH="0" baseline="0" noProof="0">
              <a:ln>
                <a:noFill/>
              </a:ln>
              <a:solidFill>
                <a:srgbClr val="000000"/>
              </a:solidFill>
              <a:effectLst/>
              <a:uLnTx/>
              <a:uFillTx/>
              <a:latin typeface="Helvetica" pitchFamily="2" charset="0"/>
              <a:ea typeface="+mn-ea"/>
              <a:cs typeface="Arial"/>
            </a:endParaRPr>
          </a:p>
        </p:txBody>
      </p:sp>
      <p:grpSp>
        <p:nvGrpSpPr>
          <p:cNvPr id="45066" name="Group 10">
            <a:extLst>
              <a:ext uri="{FF2B5EF4-FFF2-40B4-BE49-F238E27FC236}">
                <a16:creationId xmlns:a16="http://schemas.microsoft.com/office/drawing/2014/main" id="{AD2D721A-54E0-134A-9614-211749CA8F9B}"/>
              </a:ext>
            </a:extLst>
          </p:cNvPr>
          <p:cNvGrpSpPr>
            <a:grpSpLocks/>
          </p:cNvGrpSpPr>
          <p:nvPr/>
        </p:nvGrpSpPr>
        <p:grpSpPr bwMode="auto">
          <a:xfrm>
            <a:off x="840493" y="4703800"/>
            <a:ext cx="8399639" cy="1954667"/>
            <a:chOff x="624" y="1779"/>
            <a:chExt cx="4800" cy="1117"/>
          </a:xfrm>
        </p:grpSpPr>
        <p:pic>
          <p:nvPicPr>
            <p:cNvPr id="45067" name="Picture 11">
              <a:extLst>
                <a:ext uri="{FF2B5EF4-FFF2-40B4-BE49-F238E27FC236}">
                  <a16:creationId xmlns:a16="http://schemas.microsoft.com/office/drawing/2014/main" id="{2984E4AB-F7CF-7040-9604-E349ADD0A3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4762" t="4727"/>
            <a:stretch>
              <a:fillRect/>
            </a:stretch>
          </p:blipFill>
          <p:spPr bwMode="auto">
            <a:xfrm>
              <a:off x="624" y="1779"/>
              <a:ext cx="4800" cy="10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5068" name="Text Box 12">
              <a:extLst>
                <a:ext uri="{FF2B5EF4-FFF2-40B4-BE49-F238E27FC236}">
                  <a16:creationId xmlns:a16="http://schemas.microsoft.com/office/drawing/2014/main" id="{3F6D8384-2633-D948-8026-DCC3663077D1}"/>
                </a:ext>
              </a:extLst>
            </p:cNvPr>
            <p:cNvSpPr txBox="1">
              <a:spLocks noChangeArrowheads="1"/>
            </p:cNvSpPr>
            <p:nvPr/>
          </p:nvSpPr>
          <p:spPr bwMode="auto">
            <a:xfrm>
              <a:off x="1968" y="2688"/>
              <a:ext cx="1152" cy="208"/>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marR="0" lvl="0" indent="0" algn="l" defTabSz="1007943" rtl="0" eaLnBrk="1" fontAlgn="base" latinLnBrk="0" hangingPunct="1">
                <a:lnSpc>
                  <a:spcPct val="100000"/>
                </a:lnSpc>
                <a:spcBef>
                  <a:spcPct val="50000"/>
                </a:spcBef>
                <a:spcAft>
                  <a:spcPct val="0"/>
                </a:spcAft>
                <a:buClrTx/>
                <a:buSzTx/>
                <a:buFont typeface="Times New Roman" panose="02020603050405020304" pitchFamily="18" charset="0"/>
                <a:buNone/>
                <a:tabLst/>
                <a:defRPr/>
              </a:pPr>
              <a:r>
                <a:rPr kumimoji="0" lang="en-US" altLang="en-US" sz="1764" b="0" i="0" u="none" strike="noStrike" kern="1200" cap="none" spc="0" normalizeH="0" baseline="0" noProof="0">
                  <a:ln>
                    <a:noFill/>
                  </a:ln>
                  <a:solidFill>
                    <a:srgbClr val="000000"/>
                  </a:solidFill>
                  <a:effectLst/>
                  <a:uLnTx/>
                  <a:uFillTx/>
                  <a:latin typeface="Arial" panose="020B0604020202020204" pitchFamily="34" charset="0"/>
                  <a:ea typeface="+mn-ea"/>
                  <a:cs typeface="Arial"/>
                </a:rPr>
                <a:t>Checksum</a:t>
              </a:r>
            </a:p>
          </p:txBody>
        </p:sp>
      </p:grpSp>
    </p:spTree>
    <p:extLst>
      <p:ext uri="{BB962C8B-B14F-4D97-AF65-F5344CB8AC3E}">
        <p14:creationId xmlns:p14="http://schemas.microsoft.com/office/powerpoint/2010/main" val="23826359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CB8055B1-483A-D740-A14D-7BF27756F0F0}"/>
              </a:ext>
            </a:extLst>
          </p:cNvPr>
          <p:cNvSpPr>
            <a:spLocks noGrp="1" noChangeArrowheads="1"/>
          </p:cNvSpPr>
          <p:nvPr>
            <p:ph type="title"/>
          </p:nvPr>
        </p:nvSpPr>
        <p:spPr/>
        <p:txBody>
          <a:bodyPr/>
          <a:lstStyle/>
          <a:p>
            <a:r>
              <a:rPr lang="en-US" altLang="en-US"/>
              <a:t>Storing a long name in FAT32</a:t>
            </a:r>
          </a:p>
        </p:txBody>
      </p:sp>
      <p:sp>
        <p:nvSpPr>
          <p:cNvPr id="47111" name="Rectangle 7">
            <a:extLst>
              <a:ext uri="{FF2B5EF4-FFF2-40B4-BE49-F238E27FC236}">
                <a16:creationId xmlns:a16="http://schemas.microsoft.com/office/drawing/2014/main" id="{02DDD332-5C25-604E-9EF1-2C77029E3251}"/>
              </a:ext>
            </a:extLst>
          </p:cNvPr>
          <p:cNvSpPr>
            <a:spLocks noGrp="1" noChangeArrowheads="1"/>
          </p:cNvSpPr>
          <p:nvPr>
            <p:ph idx="1"/>
          </p:nvPr>
        </p:nvSpPr>
        <p:spPr/>
        <p:txBody>
          <a:bodyPr/>
          <a:lstStyle/>
          <a:p>
            <a:r>
              <a:rPr lang="en-US" altLang="en-US"/>
              <a:t>Long name stored in Windows 98 so that it’s backwards compatible with short names</a:t>
            </a:r>
          </a:p>
          <a:p>
            <a:pPr lvl="1"/>
            <a:r>
              <a:rPr lang="en-US" altLang="en-US"/>
              <a:t>Short name in “real” directory entry</a:t>
            </a:r>
          </a:p>
          <a:p>
            <a:pPr lvl="1"/>
            <a:r>
              <a:rPr lang="en-US" altLang="en-US"/>
              <a:t>Long name in “fake” directory entries: ignored by older systems</a:t>
            </a:r>
          </a:p>
          <a:p>
            <a:r>
              <a:rPr lang="en-US" altLang="en-US"/>
              <a:t>OS designers will go to great lengths to make new systems work with older systems…</a:t>
            </a:r>
          </a:p>
        </p:txBody>
      </p:sp>
      <p:sp>
        <p:nvSpPr>
          <p:cNvPr id="5" name="Footer Placeholder 4">
            <a:extLst>
              <a:ext uri="{FF2B5EF4-FFF2-40B4-BE49-F238E27FC236}">
                <a16:creationId xmlns:a16="http://schemas.microsoft.com/office/drawing/2014/main" id="{A9CE579B-DBCF-E948-89FD-88735EE95317}"/>
              </a:ext>
            </a:extLst>
          </p:cNvPr>
          <p:cNvSpPr>
            <a:spLocks noGrp="1"/>
          </p:cNvSpPr>
          <p:nvPr>
            <p:ph type="ftr" idx="11"/>
          </p:nvPr>
        </p:nvSpPr>
        <p:spPr/>
        <p:txBody>
          <a:bodyPr/>
          <a:lstStyle/>
          <a:p>
            <a:pPr marL="0" marR="0" lvl="0" indent="0" algn="ctr" defTabSz="457200" rtl="0" eaLnBrk="1" fontAlgn="base" latinLnBrk="0" hangingPunct="0">
              <a:lnSpc>
                <a:spcPct val="96000"/>
              </a:lnSpc>
              <a:spcBef>
                <a:spcPct val="0"/>
              </a:spcBef>
              <a:spcAft>
                <a:spcPct val="0"/>
              </a:spcAft>
              <a:buClr>
                <a:srgbClr val="000000"/>
              </a:buClr>
              <a:buSzPct val="100000"/>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altLang="en-US" sz="1400" b="0" i="0" u="none" strike="noStrike" kern="1200" cap="none" spc="0" normalizeH="0" baseline="0" noProof="0">
                <a:ln>
                  <a:noFill/>
                </a:ln>
                <a:solidFill>
                  <a:srgbClr val="000000"/>
                </a:solidFill>
                <a:effectLst/>
                <a:uLnTx/>
                <a:uFillTx/>
                <a:latin typeface="Times New Roman" pitchFamily="16" charset="0"/>
                <a:ea typeface="+mn-ea"/>
                <a:cs typeface="Arial" charset="0"/>
              </a:rPr>
              <a:t>CS/COE 1550 – Operating Systems – Sherif Khattab</a:t>
            </a:r>
          </a:p>
        </p:txBody>
      </p:sp>
      <p:sp>
        <p:nvSpPr>
          <p:cNvPr id="6" name="Slide Number Placeholder 5">
            <a:extLst>
              <a:ext uri="{FF2B5EF4-FFF2-40B4-BE49-F238E27FC236}">
                <a16:creationId xmlns:a16="http://schemas.microsoft.com/office/drawing/2014/main" id="{B146160A-0526-C547-A93B-AFA8AE0DB856}"/>
              </a:ext>
            </a:extLst>
          </p:cNvPr>
          <p:cNvSpPr>
            <a:spLocks noGrp="1"/>
          </p:cNvSpPr>
          <p:nvPr>
            <p:ph type="sldNum" idx="12"/>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fld id="{9CF5A7E6-F4E9-0C47-8DEF-A2FD1D76AF22}" type="slidenum">
              <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t>18</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endParaRPr>
          </a:p>
        </p:txBody>
      </p:sp>
      <p:pic>
        <p:nvPicPr>
          <p:cNvPr id="47108" name="Picture 4">
            <a:extLst>
              <a:ext uri="{FF2B5EF4-FFF2-40B4-BE49-F238E27FC236}">
                <a16:creationId xmlns:a16="http://schemas.microsoft.com/office/drawing/2014/main" id="{D05CCF0A-4460-4545-99E0-2154ED871C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9115" y="4372103"/>
            <a:ext cx="8819621" cy="27666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0926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3B6145C-DD1E-754D-B11E-70C554654E90}"/>
              </a:ext>
            </a:extLst>
          </p:cNvPr>
          <p:cNvSpPr>
            <a:spLocks noGrp="1" noChangeArrowheads="1"/>
          </p:cNvSpPr>
          <p:nvPr>
            <p:ph type="title"/>
          </p:nvPr>
        </p:nvSpPr>
        <p:spPr/>
        <p:txBody>
          <a:bodyPr/>
          <a:lstStyle/>
          <a:p>
            <a:r>
              <a:rPr lang="en-US" altLang="en-US"/>
              <a:t>Sharing files</a:t>
            </a:r>
          </a:p>
        </p:txBody>
      </p:sp>
      <p:sp>
        <p:nvSpPr>
          <p:cNvPr id="5" name="Content Placeholder 4">
            <a:extLst>
              <a:ext uri="{FF2B5EF4-FFF2-40B4-BE49-F238E27FC236}">
                <a16:creationId xmlns:a16="http://schemas.microsoft.com/office/drawing/2014/main" id="{DB7A0A7D-BF2B-D94F-8D6F-7F9DDCBEC661}"/>
              </a:ext>
            </a:extLst>
          </p:cNvPr>
          <p:cNvSpPr>
            <a:spLocks noGrp="1"/>
          </p:cNvSpPr>
          <p:nvPr>
            <p:ph idx="1"/>
          </p:nvPr>
        </p:nvSpPr>
        <p:spPr/>
        <p:txBody>
          <a:bodyPr/>
          <a:lstStyle/>
          <a:p>
            <a:endParaRPr lang="en-US"/>
          </a:p>
        </p:txBody>
      </p:sp>
      <p:sp>
        <p:nvSpPr>
          <p:cNvPr id="41" name="Footer Placeholder 2">
            <a:extLst>
              <a:ext uri="{FF2B5EF4-FFF2-40B4-BE49-F238E27FC236}">
                <a16:creationId xmlns:a16="http://schemas.microsoft.com/office/drawing/2014/main" id="{1E7C4DE2-DD3F-474F-B7D2-C322F0DB9C1C}"/>
              </a:ext>
            </a:extLst>
          </p:cNvPr>
          <p:cNvSpPr>
            <a:spLocks noGrp="1"/>
          </p:cNvSpPr>
          <p:nvPr>
            <p:ph type="ftr" idx="11"/>
          </p:nvPr>
        </p:nvSpPr>
        <p:spPr/>
        <p:txBody>
          <a:bodyPr/>
          <a:lstStyle/>
          <a:p>
            <a:pPr marL="0" marR="0" lvl="0" indent="0" algn="ctr" defTabSz="457200" rtl="0" eaLnBrk="1" fontAlgn="base" latinLnBrk="0" hangingPunct="0">
              <a:lnSpc>
                <a:spcPct val="96000"/>
              </a:lnSpc>
              <a:spcBef>
                <a:spcPct val="0"/>
              </a:spcBef>
              <a:spcAft>
                <a:spcPct val="0"/>
              </a:spcAft>
              <a:buClr>
                <a:srgbClr val="000000"/>
              </a:buClr>
              <a:buSzPct val="100000"/>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altLang="en-US" sz="1400" b="0" i="0" u="none" strike="noStrike" kern="1200" cap="none" spc="0" normalizeH="0" baseline="0" noProof="0">
                <a:ln>
                  <a:noFill/>
                </a:ln>
                <a:solidFill>
                  <a:srgbClr val="000000"/>
                </a:solidFill>
                <a:effectLst/>
                <a:uLnTx/>
                <a:uFillTx/>
                <a:latin typeface="Times New Roman" pitchFamily="16" charset="0"/>
                <a:ea typeface="+mn-ea"/>
                <a:cs typeface="Arial" charset="0"/>
              </a:rPr>
              <a:t>CS/COE 1550 – Operating Systems – Sherif Khattab</a:t>
            </a:r>
          </a:p>
        </p:txBody>
      </p:sp>
      <p:sp>
        <p:nvSpPr>
          <p:cNvPr id="42" name="Slide Number Placeholder 3">
            <a:extLst>
              <a:ext uri="{FF2B5EF4-FFF2-40B4-BE49-F238E27FC236}">
                <a16:creationId xmlns:a16="http://schemas.microsoft.com/office/drawing/2014/main" id="{5FAE7A8F-651E-FD41-B9B2-8F8FA13FAD08}"/>
              </a:ext>
            </a:extLst>
          </p:cNvPr>
          <p:cNvSpPr>
            <a:spLocks noGrp="1"/>
          </p:cNvSpPr>
          <p:nvPr>
            <p:ph type="sldNum" idx="12"/>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fld id="{2801C7D9-BD61-7945-92EB-7B41AD94E9D0}" type="slidenum">
              <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t>19</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endParaRPr>
          </a:p>
        </p:txBody>
      </p:sp>
      <p:sp>
        <p:nvSpPr>
          <p:cNvPr id="27654" name="Rectangle 6">
            <a:extLst>
              <a:ext uri="{FF2B5EF4-FFF2-40B4-BE49-F238E27FC236}">
                <a16:creationId xmlns:a16="http://schemas.microsoft.com/office/drawing/2014/main" id="{8D0750E7-AEE7-0D4D-85C4-EFC513E3B5ED}"/>
              </a:ext>
            </a:extLst>
          </p:cNvPr>
          <p:cNvSpPr>
            <a:spLocks noChangeArrowheads="1"/>
          </p:cNvSpPr>
          <p:nvPr/>
        </p:nvSpPr>
        <p:spPr bwMode="auto">
          <a:xfrm>
            <a:off x="3612373" y="1511935"/>
            <a:ext cx="1427939" cy="671971"/>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Root</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directory</a:t>
            </a:r>
          </a:p>
        </p:txBody>
      </p:sp>
      <p:sp>
        <p:nvSpPr>
          <p:cNvPr id="27655" name="Oval 7">
            <a:extLst>
              <a:ext uri="{FF2B5EF4-FFF2-40B4-BE49-F238E27FC236}">
                <a16:creationId xmlns:a16="http://schemas.microsoft.com/office/drawing/2014/main" id="{95A9A6E3-6436-1845-A779-75167B94A4C6}"/>
              </a:ext>
            </a:extLst>
          </p:cNvPr>
          <p:cNvSpPr>
            <a:spLocks noChangeArrowheads="1"/>
          </p:cNvSpPr>
          <p:nvPr/>
        </p:nvSpPr>
        <p:spPr bwMode="auto">
          <a:xfrm>
            <a:off x="1428467" y="3611844"/>
            <a:ext cx="839964"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A</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foo</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7656" name="Oval 8">
            <a:extLst>
              <a:ext uri="{FF2B5EF4-FFF2-40B4-BE49-F238E27FC236}">
                <a16:creationId xmlns:a16="http://schemas.microsoft.com/office/drawing/2014/main" id="{E0D58D74-EA62-154E-B3ED-0E31841A88B4}"/>
              </a:ext>
            </a:extLst>
          </p:cNvPr>
          <p:cNvSpPr>
            <a:spLocks noChangeArrowheads="1"/>
          </p:cNvSpPr>
          <p:nvPr/>
        </p:nvSpPr>
        <p:spPr bwMode="auto">
          <a:xfrm>
            <a:off x="3675371" y="6299729"/>
            <a:ext cx="839964" cy="839964"/>
          </a:xfrm>
          <a:prstGeom prst="ellipse">
            <a:avLst/>
          </a:prstGeom>
          <a:solidFill>
            <a:srgbClr val="FFFF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7657" name="Oval 9">
            <a:extLst>
              <a:ext uri="{FF2B5EF4-FFF2-40B4-BE49-F238E27FC236}">
                <a16:creationId xmlns:a16="http://schemas.microsoft.com/office/drawing/2014/main" id="{B613AC06-59E2-E74C-B5AE-63D3D08BF0C3}"/>
              </a:ext>
            </a:extLst>
          </p:cNvPr>
          <p:cNvSpPr>
            <a:spLocks noChangeArrowheads="1"/>
          </p:cNvSpPr>
          <p:nvPr/>
        </p:nvSpPr>
        <p:spPr bwMode="auto">
          <a:xfrm>
            <a:off x="3675371" y="3527848"/>
            <a:ext cx="839964"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B</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foo</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cxnSp>
        <p:nvCxnSpPr>
          <p:cNvPr id="27659" name="AutoShape 11">
            <a:extLst>
              <a:ext uri="{FF2B5EF4-FFF2-40B4-BE49-F238E27FC236}">
                <a16:creationId xmlns:a16="http://schemas.microsoft.com/office/drawing/2014/main" id="{A1BD3CB4-0217-084D-A141-E36F648349C2}"/>
              </a:ext>
            </a:extLst>
          </p:cNvPr>
          <p:cNvCxnSpPr>
            <a:cxnSpLocks noChangeShapeType="1"/>
            <a:stCxn id="27654" idx="2"/>
            <a:endCxn id="27662" idx="0"/>
          </p:cNvCxnSpPr>
          <p:nvPr/>
        </p:nvCxnSpPr>
        <p:spPr bwMode="auto">
          <a:xfrm flipH="1">
            <a:off x="1848449" y="2183905"/>
            <a:ext cx="2477893" cy="335986"/>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60" name="AutoShape 12">
            <a:extLst>
              <a:ext uri="{FF2B5EF4-FFF2-40B4-BE49-F238E27FC236}">
                <a16:creationId xmlns:a16="http://schemas.microsoft.com/office/drawing/2014/main" id="{877E3C2E-3762-7541-A810-35D9267F0C39}"/>
              </a:ext>
            </a:extLst>
          </p:cNvPr>
          <p:cNvCxnSpPr>
            <a:cxnSpLocks noChangeShapeType="1"/>
            <a:stCxn id="27654" idx="2"/>
            <a:endCxn id="27663" idx="0"/>
          </p:cNvCxnSpPr>
          <p:nvPr/>
        </p:nvCxnSpPr>
        <p:spPr bwMode="auto">
          <a:xfrm>
            <a:off x="4326343" y="2183905"/>
            <a:ext cx="503978" cy="335986"/>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61" name="AutoShape 13">
            <a:extLst>
              <a:ext uri="{FF2B5EF4-FFF2-40B4-BE49-F238E27FC236}">
                <a16:creationId xmlns:a16="http://schemas.microsoft.com/office/drawing/2014/main" id="{15127FC8-EA1A-A745-827D-C5D24C3D15F5}"/>
              </a:ext>
            </a:extLst>
          </p:cNvPr>
          <p:cNvCxnSpPr>
            <a:cxnSpLocks noChangeShapeType="1"/>
            <a:stCxn id="27654" idx="2"/>
            <a:endCxn id="27664" idx="0"/>
          </p:cNvCxnSpPr>
          <p:nvPr/>
        </p:nvCxnSpPr>
        <p:spPr bwMode="auto">
          <a:xfrm>
            <a:off x="4326343" y="2183905"/>
            <a:ext cx="3023870" cy="335986"/>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662" name="Rectangle 14">
            <a:extLst>
              <a:ext uri="{FF2B5EF4-FFF2-40B4-BE49-F238E27FC236}">
                <a16:creationId xmlns:a16="http://schemas.microsoft.com/office/drawing/2014/main" id="{00FA57FB-EC67-2241-88B6-5BD3C90D4C24}"/>
              </a:ext>
            </a:extLst>
          </p:cNvPr>
          <p:cNvSpPr>
            <a:spLocks noChangeArrowheads="1"/>
          </p:cNvSpPr>
          <p:nvPr/>
        </p:nvSpPr>
        <p:spPr bwMode="auto">
          <a:xfrm>
            <a:off x="1638458" y="2519891"/>
            <a:ext cx="419982" cy="419982"/>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A</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7663" name="Rectangle 15">
            <a:extLst>
              <a:ext uri="{FF2B5EF4-FFF2-40B4-BE49-F238E27FC236}">
                <a16:creationId xmlns:a16="http://schemas.microsoft.com/office/drawing/2014/main" id="{41D6E1A1-A47F-6249-90D7-E6FE3B7AF6A8}"/>
              </a:ext>
            </a:extLst>
          </p:cNvPr>
          <p:cNvSpPr>
            <a:spLocks noChangeArrowheads="1"/>
          </p:cNvSpPr>
          <p:nvPr/>
        </p:nvSpPr>
        <p:spPr bwMode="auto">
          <a:xfrm>
            <a:off x="4620330" y="2519891"/>
            <a:ext cx="419982" cy="419982"/>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B</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7664" name="Rectangle 16">
            <a:extLst>
              <a:ext uri="{FF2B5EF4-FFF2-40B4-BE49-F238E27FC236}">
                <a16:creationId xmlns:a16="http://schemas.microsoft.com/office/drawing/2014/main" id="{3BE49547-D39E-0A41-89FC-2A485F37451F}"/>
              </a:ext>
            </a:extLst>
          </p:cNvPr>
          <p:cNvSpPr>
            <a:spLocks noChangeArrowheads="1"/>
          </p:cNvSpPr>
          <p:nvPr/>
        </p:nvSpPr>
        <p:spPr bwMode="auto">
          <a:xfrm>
            <a:off x="7140222" y="2519891"/>
            <a:ext cx="419982" cy="419982"/>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C</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7665" name="Oval 17">
            <a:extLst>
              <a:ext uri="{FF2B5EF4-FFF2-40B4-BE49-F238E27FC236}">
                <a16:creationId xmlns:a16="http://schemas.microsoft.com/office/drawing/2014/main" id="{31587C9E-4DC0-954A-87A1-E5388CA1AF83}"/>
              </a:ext>
            </a:extLst>
          </p:cNvPr>
          <p:cNvSpPr>
            <a:spLocks noChangeArrowheads="1"/>
          </p:cNvSpPr>
          <p:nvPr/>
        </p:nvSpPr>
        <p:spPr bwMode="auto">
          <a:xfrm>
            <a:off x="5964272" y="3527848"/>
            <a:ext cx="839964"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C</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bar</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7666" name="Oval 18">
            <a:extLst>
              <a:ext uri="{FF2B5EF4-FFF2-40B4-BE49-F238E27FC236}">
                <a16:creationId xmlns:a16="http://schemas.microsoft.com/office/drawing/2014/main" id="{388297EF-939D-E84B-8A4F-D3F2FB632268}"/>
              </a:ext>
            </a:extLst>
          </p:cNvPr>
          <p:cNvSpPr>
            <a:spLocks noChangeArrowheads="1"/>
          </p:cNvSpPr>
          <p:nvPr/>
        </p:nvSpPr>
        <p:spPr bwMode="auto">
          <a:xfrm>
            <a:off x="6972229" y="3527848"/>
            <a:ext cx="839964"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C</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foo</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7667" name="Oval 19">
            <a:extLst>
              <a:ext uri="{FF2B5EF4-FFF2-40B4-BE49-F238E27FC236}">
                <a16:creationId xmlns:a16="http://schemas.microsoft.com/office/drawing/2014/main" id="{F89F7512-EC82-D647-B443-817EB98BD05C}"/>
              </a:ext>
            </a:extLst>
          </p:cNvPr>
          <p:cNvSpPr>
            <a:spLocks noChangeArrowheads="1"/>
          </p:cNvSpPr>
          <p:nvPr/>
        </p:nvSpPr>
        <p:spPr bwMode="auto">
          <a:xfrm>
            <a:off x="7980186" y="3527848"/>
            <a:ext cx="839964"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C</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blah</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cxnSp>
        <p:nvCxnSpPr>
          <p:cNvPr id="27668" name="AutoShape 20">
            <a:extLst>
              <a:ext uri="{FF2B5EF4-FFF2-40B4-BE49-F238E27FC236}">
                <a16:creationId xmlns:a16="http://schemas.microsoft.com/office/drawing/2014/main" id="{E432C577-835A-394A-A5D3-3FADC6654805}"/>
              </a:ext>
            </a:extLst>
          </p:cNvPr>
          <p:cNvCxnSpPr>
            <a:cxnSpLocks noChangeShapeType="1"/>
            <a:stCxn id="27662" idx="2"/>
            <a:endCxn id="27655" idx="0"/>
          </p:cNvCxnSpPr>
          <p:nvPr/>
        </p:nvCxnSpPr>
        <p:spPr bwMode="auto">
          <a:xfrm>
            <a:off x="1848449" y="2939873"/>
            <a:ext cx="0" cy="671971"/>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69" name="AutoShape 21">
            <a:extLst>
              <a:ext uri="{FF2B5EF4-FFF2-40B4-BE49-F238E27FC236}">
                <a16:creationId xmlns:a16="http://schemas.microsoft.com/office/drawing/2014/main" id="{F0919248-0B48-2F44-9735-D9B3C914B570}"/>
              </a:ext>
            </a:extLst>
          </p:cNvPr>
          <p:cNvCxnSpPr>
            <a:cxnSpLocks noChangeShapeType="1"/>
            <a:stCxn id="27663" idx="2"/>
            <a:endCxn id="27657" idx="0"/>
          </p:cNvCxnSpPr>
          <p:nvPr/>
        </p:nvCxnSpPr>
        <p:spPr bwMode="auto">
          <a:xfrm flipH="1">
            <a:off x="4095353" y="2939873"/>
            <a:ext cx="734968" cy="587975"/>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70" name="AutoShape 22">
            <a:extLst>
              <a:ext uri="{FF2B5EF4-FFF2-40B4-BE49-F238E27FC236}">
                <a16:creationId xmlns:a16="http://schemas.microsoft.com/office/drawing/2014/main" id="{6963E74D-B222-2746-9D9B-6EB3C34A6F4B}"/>
              </a:ext>
            </a:extLst>
          </p:cNvPr>
          <p:cNvCxnSpPr>
            <a:cxnSpLocks noChangeShapeType="1"/>
            <a:stCxn id="27664" idx="2"/>
            <a:endCxn id="27665" idx="0"/>
          </p:cNvCxnSpPr>
          <p:nvPr/>
        </p:nvCxnSpPr>
        <p:spPr bwMode="auto">
          <a:xfrm flipH="1">
            <a:off x="6384254" y="2939873"/>
            <a:ext cx="965958" cy="587975"/>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71" name="AutoShape 23">
            <a:extLst>
              <a:ext uri="{FF2B5EF4-FFF2-40B4-BE49-F238E27FC236}">
                <a16:creationId xmlns:a16="http://schemas.microsoft.com/office/drawing/2014/main" id="{AA0CA2FD-31A4-8048-BAC4-6F4D3AAD8E0C}"/>
              </a:ext>
            </a:extLst>
          </p:cNvPr>
          <p:cNvCxnSpPr>
            <a:cxnSpLocks noChangeShapeType="1"/>
            <a:stCxn id="27664" idx="2"/>
            <a:endCxn id="27666" idx="0"/>
          </p:cNvCxnSpPr>
          <p:nvPr/>
        </p:nvCxnSpPr>
        <p:spPr bwMode="auto">
          <a:xfrm>
            <a:off x="7350213" y="2939873"/>
            <a:ext cx="41998" cy="587975"/>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72" name="AutoShape 24">
            <a:extLst>
              <a:ext uri="{FF2B5EF4-FFF2-40B4-BE49-F238E27FC236}">
                <a16:creationId xmlns:a16="http://schemas.microsoft.com/office/drawing/2014/main" id="{C22D038B-677F-AF41-96B2-5AB0FD317604}"/>
              </a:ext>
            </a:extLst>
          </p:cNvPr>
          <p:cNvCxnSpPr>
            <a:cxnSpLocks noChangeShapeType="1"/>
            <a:stCxn id="27664" idx="2"/>
            <a:endCxn id="27667" idx="0"/>
          </p:cNvCxnSpPr>
          <p:nvPr/>
        </p:nvCxnSpPr>
        <p:spPr bwMode="auto">
          <a:xfrm>
            <a:off x="7350213" y="2939873"/>
            <a:ext cx="1049955" cy="587975"/>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673" name="Rectangle 25">
            <a:extLst>
              <a:ext uri="{FF2B5EF4-FFF2-40B4-BE49-F238E27FC236}">
                <a16:creationId xmlns:a16="http://schemas.microsoft.com/office/drawing/2014/main" id="{90A75354-075E-654B-BFAF-39C9ECFF5390}"/>
              </a:ext>
            </a:extLst>
          </p:cNvPr>
          <p:cNvSpPr>
            <a:spLocks noChangeArrowheads="1"/>
          </p:cNvSpPr>
          <p:nvPr/>
        </p:nvSpPr>
        <p:spPr bwMode="auto">
          <a:xfrm>
            <a:off x="336514" y="3611844"/>
            <a:ext cx="923960" cy="839964"/>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A</a:t>
            </a:r>
          </a:p>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Papers</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7674" name="Rectangle 26">
            <a:extLst>
              <a:ext uri="{FF2B5EF4-FFF2-40B4-BE49-F238E27FC236}">
                <a16:creationId xmlns:a16="http://schemas.microsoft.com/office/drawing/2014/main" id="{B486FC32-1DD6-E142-8C73-41D346C2E9E4}"/>
              </a:ext>
            </a:extLst>
          </p:cNvPr>
          <p:cNvSpPr>
            <a:spLocks noChangeArrowheads="1"/>
          </p:cNvSpPr>
          <p:nvPr/>
        </p:nvSpPr>
        <p:spPr bwMode="auto">
          <a:xfrm>
            <a:off x="2436424" y="3611844"/>
            <a:ext cx="923960" cy="839964"/>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A</a:t>
            </a:r>
          </a:p>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Photos</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7675" name="Rectangle 27">
            <a:extLst>
              <a:ext uri="{FF2B5EF4-FFF2-40B4-BE49-F238E27FC236}">
                <a16:creationId xmlns:a16="http://schemas.microsoft.com/office/drawing/2014/main" id="{A6AD758D-D244-1B40-86B2-1770EBCED96B}"/>
              </a:ext>
            </a:extLst>
          </p:cNvPr>
          <p:cNvSpPr>
            <a:spLocks noChangeArrowheads="1"/>
          </p:cNvSpPr>
          <p:nvPr/>
        </p:nvSpPr>
        <p:spPr bwMode="auto">
          <a:xfrm>
            <a:off x="2436424" y="4955786"/>
            <a:ext cx="923960" cy="839964"/>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A</a:t>
            </a:r>
          </a:p>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Family</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cxnSp>
        <p:nvCxnSpPr>
          <p:cNvPr id="27676" name="AutoShape 28">
            <a:extLst>
              <a:ext uri="{FF2B5EF4-FFF2-40B4-BE49-F238E27FC236}">
                <a16:creationId xmlns:a16="http://schemas.microsoft.com/office/drawing/2014/main" id="{037D6C3E-935A-E042-BAE4-8E8F7F0371A1}"/>
              </a:ext>
            </a:extLst>
          </p:cNvPr>
          <p:cNvCxnSpPr>
            <a:cxnSpLocks noChangeShapeType="1"/>
            <a:stCxn id="27662" idx="2"/>
            <a:endCxn id="27674" idx="0"/>
          </p:cNvCxnSpPr>
          <p:nvPr/>
        </p:nvCxnSpPr>
        <p:spPr bwMode="auto">
          <a:xfrm>
            <a:off x="1848449" y="2939873"/>
            <a:ext cx="1049955" cy="671971"/>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77" name="AutoShape 29">
            <a:extLst>
              <a:ext uri="{FF2B5EF4-FFF2-40B4-BE49-F238E27FC236}">
                <a16:creationId xmlns:a16="http://schemas.microsoft.com/office/drawing/2014/main" id="{54A8CCDE-FEA4-5047-BCA2-7FA8A61AFAC3}"/>
              </a:ext>
            </a:extLst>
          </p:cNvPr>
          <p:cNvCxnSpPr>
            <a:cxnSpLocks noChangeShapeType="1"/>
            <a:stCxn id="27662" idx="2"/>
            <a:endCxn id="27673" idx="0"/>
          </p:cNvCxnSpPr>
          <p:nvPr/>
        </p:nvCxnSpPr>
        <p:spPr bwMode="auto">
          <a:xfrm flipH="1">
            <a:off x="798494" y="2939873"/>
            <a:ext cx="1049955" cy="671971"/>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678" name="Oval 30">
            <a:extLst>
              <a:ext uri="{FF2B5EF4-FFF2-40B4-BE49-F238E27FC236}">
                <a16:creationId xmlns:a16="http://schemas.microsoft.com/office/drawing/2014/main" id="{234E4B47-ADD4-E04B-93BD-145D6CBD4849}"/>
              </a:ext>
            </a:extLst>
          </p:cNvPr>
          <p:cNvSpPr>
            <a:spLocks noChangeArrowheads="1"/>
          </p:cNvSpPr>
          <p:nvPr/>
        </p:nvSpPr>
        <p:spPr bwMode="auto">
          <a:xfrm>
            <a:off x="1428467" y="4955786"/>
            <a:ext cx="839964"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A</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sunset</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7679" name="Oval 31">
            <a:extLst>
              <a:ext uri="{FF2B5EF4-FFF2-40B4-BE49-F238E27FC236}">
                <a16:creationId xmlns:a16="http://schemas.microsoft.com/office/drawing/2014/main" id="{BB26C8EE-6AD4-1F4A-BA9D-4E8DC4A1CE17}"/>
              </a:ext>
            </a:extLst>
          </p:cNvPr>
          <p:cNvSpPr>
            <a:spLocks noChangeArrowheads="1"/>
          </p:cNvSpPr>
          <p:nvPr/>
        </p:nvSpPr>
        <p:spPr bwMode="auto">
          <a:xfrm>
            <a:off x="1428467" y="6299729"/>
            <a:ext cx="839964"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A</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sunset</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cxnSp>
        <p:nvCxnSpPr>
          <p:cNvPr id="27680" name="AutoShape 32">
            <a:extLst>
              <a:ext uri="{FF2B5EF4-FFF2-40B4-BE49-F238E27FC236}">
                <a16:creationId xmlns:a16="http://schemas.microsoft.com/office/drawing/2014/main" id="{F8C3DE5C-7538-454A-926D-9B0B1E5E4F25}"/>
              </a:ext>
            </a:extLst>
          </p:cNvPr>
          <p:cNvCxnSpPr>
            <a:cxnSpLocks noChangeShapeType="1"/>
            <a:stCxn id="27674" idx="2"/>
            <a:endCxn id="27678" idx="0"/>
          </p:cNvCxnSpPr>
          <p:nvPr/>
        </p:nvCxnSpPr>
        <p:spPr bwMode="auto">
          <a:xfrm flipH="1">
            <a:off x="1848449" y="4451808"/>
            <a:ext cx="1049955" cy="503978"/>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81" name="AutoShape 33">
            <a:extLst>
              <a:ext uri="{FF2B5EF4-FFF2-40B4-BE49-F238E27FC236}">
                <a16:creationId xmlns:a16="http://schemas.microsoft.com/office/drawing/2014/main" id="{D95031EB-F68A-624A-B4F0-DB80EAB51B9A}"/>
              </a:ext>
            </a:extLst>
          </p:cNvPr>
          <p:cNvCxnSpPr>
            <a:cxnSpLocks noChangeShapeType="1"/>
            <a:stCxn id="27675" idx="2"/>
            <a:endCxn id="27679" idx="0"/>
          </p:cNvCxnSpPr>
          <p:nvPr/>
        </p:nvCxnSpPr>
        <p:spPr bwMode="auto">
          <a:xfrm flipH="1">
            <a:off x="1848449" y="5795751"/>
            <a:ext cx="1049955" cy="503978"/>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82" name="AutoShape 34">
            <a:extLst>
              <a:ext uri="{FF2B5EF4-FFF2-40B4-BE49-F238E27FC236}">
                <a16:creationId xmlns:a16="http://schemas.microsoft.com/office/drawing/2014/main" id="{D58AB103-B76B-9544-849B-C9C49F0F0C9C}"/>
              </a:ext>
            </a:extLst>
          </p:cNvPr>
          <p:cNvCxnSpPr>
            <a:cxnSpLocks noChangeShapeType="1"/>
            <a:stCxn id="27674" idx="2"/>
            <a:endCxn id="27675" idx="0"/>
          </p:cNvCxnSpPr>
          <p:nvPr/>
        </p:nvCxnSpPr>
        <p:spPr bwMode="auto">
          <a:xfrm>
            <a:off x="2898404" y="4451808"/>
            <a:ext cx="0" cy="503978"/>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683" name="Oval 35">
            <a:extLst>
              <a:ext uri="{FF2B5EF4-FFF2-40B4-BE49-F238E27FC236}">
                <a16:creationId xmlns:a16="http://schemas.microsoft.com/office/drawing/2014/main" id="{29BADC33-DE05-D54E-94ED-33F6B0062602}"/>
              </a:ext>
            </a:extLst>
          </p:cNvPr>
          <p:cNvSpPr>
            <a:spLocks noChangeArrowheads="1"/>
          </p:cNvSpPr>
          <p:nvPr/>
        </p:nvSpPr>
        <p:spPr bwMode="auto">
          <a:xfrm>
            <a:off x="378512" y="4955786"/>
            <a:ext cx="839964"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A</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os.tex</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cxnSp>
        <p:nvCxnSpPr>
          <p:cNvPr id="27684" name="AutoShape 36">
            <a:extLst>
              <a:ext uri="{FF2B5EF4-FFF2-40B4-BE49-F238E27FC236}">
                <a16:creationId xmlns:a16="http://schemas.microsoft.com/office/drawing/2014/main" id="{2629E7D4-F28A-5E48-A968-B36ECCB0FD3F}"/>
              </a:ext>
            </a:extLst>
          </p:cNvPr>
          <p:cNvCxnSpPr>
            <a:cxnSpLocks noChangeShapeType="1"/>
            <a:stCxn id="27673" idx="2"/>
            <a:endCxn id="27683" idx="0"/>
          </p:cNvCxnSpPr>
          <p:nvPr/>
        </p:nvCxnSpPr>
        <p:spPr bwMode="auto">
          <a:xfrm>
            <a:off x="798494" y="4451808"/>
            <a:ext cx="0" cy="503978"/>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685" name="Oval 37">
            <a:extLst>
              <a:ext uri="{FF2B5EF4-FFF2-40B4-BE49-F238E27FC236}">
                <a16:creationId xmlns:a16="http://schemas.microsoft.com/office/drawing/2014/main" id="{4F2B8260-2DE6-224A-B4E8-FB119D7C0604}"/>
              </a:ext>
            </a:extLst>
          </p:cNvPr>
          <p:cNvSpPr>
            <a:spLocks noChangeArrowheads="1"/>
          </p:cNvSpPr>
          <p:nvPr/>
        </p:nvSpPr>
        <p:spPr bwMode="auto">
          <a:xfrm>
            <a:off x="2478422" y="6299729"/>
            <a:ext cx="839964"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A</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kids</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cxnSp>
        <p:nvCxnSpPr>
          <p:cNvPr id="27686" name="AutoShape 38">
            <a:extLst>
              <a:ext uri="{FF2B5EF4-FFF2-40B4-BE49-F238E27FC236}">
                <a16:creationId xmlns:a16="http://schemas.microsoft.com/office/drawing/2014/main" id="{E8DCE3C7-08AE-CB45-8FF3-192D323D7313}"/>
              </a:ext>
            </a:extLst>
          </p:cNvPr>
          <p:cNvCxnSpPr>
            <a:cxnSpLocks noChangeShapeType="1"/>
            <a:stCxn id="27675" idx="2"/>
            <a:endCxn id="27685" idx="0"/>
          </p:cNvCxnSpPr>
          <p:nvPr/>
        </p:nvCxnSpPr>
        <p:spPr bwMode="auto">
          <a:xfrm>
            <a:off x="2898404" y="5795751"/>
            <a:ext cx="0" cy="503978"/>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87" name="AutoShape 39">
            <a:extLst>
              <a:ext uri="{FF2B5EF4-FFF2-40B4-BE49-F238E27FC236}">
                <a16:creationId xmlns:a16="http://schemas.microsoft.com/office/drawing/2014/main" id="{FFF8C533-F46C-8A4B-B865-CD051DCD323A}"/>
              </a:ext>
            </a:extLst>
          </p:cNvPr>
          <p:cNvCxnSpPr>
            <a:cxnSpLocks noChangeShapeType="1"/>
            <a:stCxn id="27675" idx="2"/>
            <a:endCxn id="27656" idx="0"/>
          </p:cNvCxnSpPr>
          <p:nvPr/>
        </p:nvCxnSpPr>
        <p:spPr bwMode="auto">
          <a:xfrm>
            <a:off x="2898404" y="5795751"/>
            <a:ext cx="1196949" cy="503978"/>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688" name="Rectangle 40">
            <a:extLst>
              <a:ext uri="{FF2B5EF4-FFF2-40B4-BE49-F238E27FC236}">
                <a16:creationId xmlns:a16="http://schemas.microsoft.com/office/drawing/2014/main" id="{32EBDF67-7EB2-B240-8B1C-6859093F9386}"/>
              </a:ext>
            </a:extLst>
          </p:cNvPr>
          <p:cNvSpPr>
            <a:spLocks noChangeArrowheads="1"/>
          </p:cNvSpPr>
          <p:nvPr/>
        </p:nvSpPr>
        <p:spPr bwMode="auto">
          <a:xfrm>
            <a:off x="4620330" y="3527848"/>
            <a:ext cx="923960" cy="839964"/>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B</a:t>
            </a:r>
          </a:p>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Photos</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cxnSp>
        <p:nvCxnSpPr>
          <p:cNvPr id="27689" name="AutoShape 41">
            <a:extLst>
              <a:ext uri="{FF2B5EF4-FFF2-40B4-BE49-F238E27FC236}">
                <a16:creationId xmlns:a16="http://schemas.microsoft.com/office/drawing/2014/main" id="{83F53F8A-31E7-5946-8BCE-8D173A3BE435}"/>
              </a:ext>
            </a:extLst>
          </p:cNvPr>
          <p:cNvCxnSpPr>
            <a:cxnSpLocks noChangeShapeType="1"/>
            <a:stCxn id="27663" idx="2"/>
            <a:endCxn id="27688" idx="0"/>
          </p:cNvCxnSpPr>
          <p:nvPr/>
        </p:nvCxnSpPr>
        <p:spPr bwMode="auto">
          <a:xfrm>
            <a:off x="4830321" y="2939873"/>
            <a:ext cx="251989" cy="587975"/>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690" name="AutoShape 42">
            <a:extLst>
              <a:ext uri="{FF2B5EF4-FFF2-40B4-BE49-F238E27FC236}">
                <a16:creationId xmlns:a16="http://schemas.microsoft.com/office/drawing/2014/main" id="{B689B990-E22B-D94F-A8CD-9EC6720E01E4}"/>
              </a:ext>
            </a:extLst>
          </p:cNvPr>
          <p:cNvCxnSpPr>
            <a:cxnSpLocks noChangeShapeType="1"/>
            <a:stCxn id="27688" idx="2"/>
            <a:endCxn id="27656" idx="0"/>
          </p:cNvCxnSpPr>
          <p:nvPr/>
        </p:nvCxnSpPr>
        <p:spPr bwMode="auto">
          <a:xfrm flipH="1">
            <a:off x="4095352" y="4367812"/>
            <a:ext cx="986958" cy="1931917"/>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691" name="Oval 43">
            <a:extLst>
              <a:ext uri="{FF2B5EF4-FFF2-40B4-BE49-F238E27FC236}">
                <a16:creationId xmlns:a16="http://schemas.microsoft.com/office/drawing/2014/main" id="{412756C9-AB98-7C44-B45D-0A4AB9F37F49}"/>
              </a:ext>
            </a:extLst>
          </p:cNvPr>
          <p:cNvSpPr>
            <a:spLocks noChangeArrowheads="1"/>
          </p:cNvSpPr>
          <p:nvPr/>
        </p:nvSpPr>
        <p:spPr bwMode="auto">
          <a:xfrm>
            <a:off x="4662328" y="4955786"/>
            <a:ext cx="839964"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B</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1" u="none" strike="noStrike" kern="1200" cap="none" spc="0" normalizeH="0" baseline="0" noProof="0">
                <a:ln>
                  <a:noFill/>
                </a:ln>
                <a:solidFill>
                  <a:srgbClr val="000000"/>
                </a:solidFill>
                <a:effectLst/>
                <a:uLnTx/>
                <a:uFillTx/>
                <a:latin typeface="Times" pitchFamily="2" charset="0"/>
                <a:ea typeface="+mn-ea"/>
                <a:cs typeface="Arial"/>
              </a:rPr>
              <a:t>lake</a:t>
            </a: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cxnSp>
        <p:nvCxnSpPr>
          <p:cNvPr id="27692" name="AutoShape 44">
            <a:extLst>
              <a:ext uri="{FF2B5EF4-FFF2-40B4-BE49-F238E27FC236}">
                <a16:creationId xmlns:a16="http://schemas.microsoft.com/office/drawing/2014/main" id="{3A82D435-1205-A94A-86A5-65C7FA2B1F1D}"/>
              </a:ext>
            </a:extLst>
          </p:cNvPr>
          <p:cNvCxnSpPr>
            <a:cxnSpLocks noChangeShapeType="1"/>
            <a:stCxn id="27688" idx="2"/>
            <a:endCxn id="27691" idx="0"/>
          </p:cNvCxnSpPr>
          <p:nvPr/>
        </p:nvCxnSpPr>
        <p:spPr bwMode="auto">
          <a:xfrm>
            <a:off x="5082310" y="4367812"/>
            <a:ext cx="0" cy="587975"/>
          </a:xfrm>
          <a:prstGeom prst="straightConnector1">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670312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EA720-F5B4-463B-B14C-1970BB85B2C8}"/>
              </a:ext>
            </a:extLst>
          </p:cNvPr>
          <p:cNvSpPr>
            <a:spLocks noGrp="1"/>
          </p:cNvSpPr>
          <p:nvPr>
            <p:ph type="title"/>
          </p:nvPr>
        </p:nvSpPr>
        <p:spPr/>
        <p:txBody>
          <a:bodyPr/>
          <a:lstStyle/>
          <a:p>
            <a:r>
              <a:rPr lang="en-US"/>
              <a:t>Announcements</a:t>
            </a:r>
          </a:p>
        </p:txBody>
      </p:sp>
      <p:sp>
        <p:nvSpPr>
          <p:cNvPr id="3" name="Content Placeholder 2">
            <a:extLst>
              <a:ext uri="{FF2B5EF4-FFF2-40B4-BE49-F238E27FC236}">
                <a16:creationId xmlns:a16="http://schemas.microsoft.com/office/drawing/2014/main" id="{2466C52D-9A48-4683-BE7F-268D8DB7FAAD}"/>
              </a:ext>
            </a:extLst>
          </p:cNvPr>
          <p:cNvSpPr>
            <a:spLocks noGrp="1"/>
          </p:cNvSpPr>
          <p:nvPr>
            <p:ph idx="1"/>
          </p:nvPr>
        </p:nvSpPr>
        <p:spPr/>
        <p:txBody>
          <a:bodyPr>
            <a:normAutofit/>
          </a:bodyPr>
          <a:lstStyle/>
          <a:p>
            <a:r>
              <a:rPr lang="en-US"/>
              <a:t>Upcoming deadlines:</a:t>
            </a:r>
          </a:p>
          <a:p>
            <a:pPr lvl="1"/>
            <a:r>
              <a:rPr lang="en-US"/>
              <a:t>4/9: Lab 4</a:t>
            </a:r>
          </a:p>
          <a:p>
            <a:pPr lvl="1"/>
            <a:r>
              <a:rPr lang="en-US"/>
              <a:t>4/13: Homework 11 and Quiz 3 – to be posted today</a:t>
            </a:r>
          </a:p>
          <a:p>
            <a:pPr lvl="1"/>
            <a:r>
              <a:rPr lang="en-US"/>
              <a:t>4/16: Homework 12</a:t>
            </a:r>
          </a:p>
          <a:p>
            <a:pPr lvl="1"/>
            <a:r>
              <a:rPr lang="en-US"/>
              <a:t>4/23: Lab 5</a:t>
            </a:r>
          </a:p>
          <a:p>
            <a:pPr lvl="1"/>
            <a:r>
              <a:rPr lang="en-US"/>
              <a:t>4/26: Project 4 (File System) – to be posted today</a:t>
            </a:r>
          </a:p>
          <a:p>
            <a:pPr lvl="1"/>
            <a:r>
              <a:rPr lang="en-US"/>
              <a:t>5/2: Quiz 4</a:t>
            </a:r>
          </a:p>
          <a:p>
            <a:pPr lvl="1"/>
            <a:r>
              <a:rPr lang="en-US"/>
              <a:t>Tophat questions due one week after each lecture</a:t>
            </a:r>
          </a:p>
        </p:txBody>
      </p:sp>
      <p:sp>
        <p:nvSpPr>
          <p:cNvPr id="4" name="Footer Placeholder 3">
            <a:extLst>
              <a:ext uri="{FF2B5EF4-FFF2-40B4-BE49-F238E27FC236}">
                <a16:creationId xmlns:a16="http://schemas.microsoft.com/office/drawing/2014/main" id="{1F01509E-F3AE-471C-8BB2-E55078C4C863}"/>
              </a:ext>
            </a:extLst>
          </p:cNvPr>
          <p:cNvSpPr>
            <a:spLocks noGrp="1"/>
          </p:cNvSpPr>
          <p:nvPr>
            <p:ph type="ftr" idx="11"/>
          </p:nvPr>
        </p:nvSpPr>
        <p:spPr/>
        <p:txBody>
          <a:bodyPr/>
          <a:lstStyle/>
          <a:p>
            <a:pPr>
              <a:defRPr/>
            </a:pPr>
            <a:r>
              <a:rPr lang="en-US">
                <a:latin typeface="+mn-lt"/>
              </a:rPr>
              <a:t>CS/COE 1550 – Operating Systems – Sherif Khattab</a:t>
            </a:r>
            <a:endParaRPr lang="en-GB"/>
          </a:p>
        </p:txBody>
      </p:sp>
      <p:sp>
        <p:nvSpPr>
          <p:cNvPr id="5" name="Slide Number Placeholder 4">
            <a:extLst>
              <a:ext uri="{FF2B5EF4-FFF2-40B4-BE49-F238E27FC236}">
                <a16:creationId xmlns:a16="http://schemas.microsoft.com/office/drawing/2014/main" id="{481CF72B-4081-461A-85F0-AEE6A7897B6A}"/>
              </a:ext>
            </a:extLst>
          </p:cNvPr>
          <p:cNvSpPr>
            <a:spLocks noGrp="1"/>
          </p:cNvSpPr>
          <p:nvPr>
            <p:ph type="sldNum" idx="12"/>
          </p:nvPr>
        </p:nvSpPr>
        <p:spPr/>
        <p:txBody>
          <a:bodyPr/>
          <a:lstStyle/>
          <a:p>
            <a:fld id="{65E435D9-63B0-4660-8D04-E83F5E2CA2AE}" type="slidenum">
              <a:rPr lang="en-GB" altLang="en-US" smtClean="0"/>
              <a:pPr/>
              <a:t>2</a:t>
            </a:fld>
            <a:endParaRPr lang="en-GB" altLang="en-US"/>
          </a:p>
        </p:txBody>
      </p:sp>
    </p:spTree>
    <p:extLst>
      <p:ext uri="{BB962C8B-B14F-4D97-AF65-F5344CB8AC3E}">
        <p14:creationId xmlns:p14="http://schemas.microsoft.com/office/powerpoint/2010/main" val="702367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8" name="Rectangle 6">
            <a:extLst>
              <a:ext uri="{FF2B5EF4-FFF2-40B4-BE49-F238E27FC236}">
                <a16:creationId xmlns:a16="http://schemas.microsoft.com/office/drawing/2014/main" id="{8A1EA1A8-DE7A-ED47-B2ED-32AC143CE080}"/>
              </a:ext>
            </a:extLst>
          </p:cNvPr>
          <p:cNvSpPr>
            <a:spLocks noGrp="1" noChangeArrowheads="1"/>
          </p:cNvSpPr>
          <p:nvPr>
            <p:ph type="title"/>
          </p:nvPr>
        </p:nvSpPr>
        <p:spPr/>
        <p:txBody>
          <a:bodyPr/>
          <a:lstStyle/>
          <a:p>
            <a:r>
              <a:rPr lang="en-US" altLang="en-US"/>
              <a:t>Solution: use links</a:t>
            </a:r>
          </a:p>
        </p:txBody>
      </p:sp>
      <p:sp>
        <p:nvSpPr>
          <p:cNvPr id="28679" name="Rectangle 7">
            <a:extLst>
              <a:ext uri="{FF2B5EF4-FFF2-40B4-BE49-F238E27FC236}">
                <a16:creationId xmlns:a16="http://schemas.microsoft.com/office/drawing/2014/main" id="{71A16102-13DA-2D4D-B9E6-04498F713FF0}"/>
              </a:ext>
            </a:extLst>
          </p:cNvPr>
          <p:cNvSpPr>
            <a:spLocks noGrp="1" noChangeArrowheads="1"/>
          </p:cNvSpPr>
          <p:nvPr>
            <p:ph idx="1"/>
          </p:nvPr>
        </p:nvSpPr>
        <p:spPr/>
        <p:txBody>
          <a:bodyPr/>
          <a:lstStyle/>
          <a:p>
            <a:r>
              <a:rPr lang="en-US" altLang="en-US"/>
              <a:t>A creates a file, and inserts into her directory</a:t>
            </a:r>
          </a:p>
          <a:p>
            <a:r>
              <a:rPr lang="en-US" altLang="en-US"/>
              <a:t>B shares the file by creating a link to it</a:t>
            </a:r>
          </a:p>
          <a:p>
            <a:r>
              <a:rPr lang="en-US" altLang="en-US"/>
              <a:t>A unlinks the file</a:t>
            </a:r>
          </a:p>
          <a:p>
            <a:pPr lvl="1"/>
            <a:r>
              <a:rPr lang="en-US" altLang="en-US"/>
              <a:t>B still links to the file</a:t>
            </a:r>
          </a:p>
          <a:p>
            <a:pPr lvl="1"/>
            <a:r>
              <a:rPr lang="en-US" altLang="en-US"/>
              <a:t>Owner is still A (unless B explicitly changes it)</a:t>
            </a:r>
          </a:p>
        </p:txBody>
      </p:sp>
      <p:sp>
        <p:nvSpPr>
          <p:cNvPr id="31" name="Footer Placeholder 4">
            <a:extLst>
              <a:ext uri="{FF2B5EF4-FFF2-40B4-BE49-F238E27FC236}">
                <a16:creationId xmlns:a16="http://schemas.microsoft.com/office/drawing/2014/main" id="{5078A3C4-6CC1-C241-A788-3A952B5F90A0}"/>
              </a:ext>
            </a:extLst>
          </p:cNvPr>
          <p:cNvSpPr>
            <a:spLocks noGrp="1"/>
          </p:cNvSpPr>
          <p:nvPr>
            <p:ph type="ftr" idx="11"/>
          </p:nvPr>
        </p:nvSpPr>
        <p:spPr/>
        <p:txBody>
          <a:bodyPr/>
          <a:lstStyle/>
          <a:p>
            <a:pPr marL="0" marR="0" lvl="0" indent="0" algn="ctr" defTabSz="457200" rtl="0" eaLnBrk="1" fontAlgn="base" latinLnBrk="0" hangingPunct="0">
              <a:lnSpc>
                <a:spcPct val="96000"/>
              </a:lnSpc>
              <a:spcBef>
                <a:spcPct val="0"/>
              </a:spcBef>
              <a:spcAft>
                <a:spcPct val="0"/>
              </a:spcAft>
              <a:buClr>
                <a:srgbClr val="000000"/>
              </a:buClr>
              <a:buSzPct val="100000"/>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altLang="en-US" sz="1400" b="0" i="0" u="none" strike="noStrike" kern="1200" cap="none" spc="0" normalizeH="0" baseline="0" noProof="0">
                <a:ln>
                  <a:noFill/>
                </a:ln>
                <a:solidFill>
                  <a:srgbClr val="000000"/>
                </a:solidFill>
                <a:effectLst/>
                <a:uLnTx/>
                <a:uFillTx/>
                <a:latin typeface="Times New Roman" pitchFamily="16" charset="0"/>
                <a:ea typeface="+mn-ea"/>
                <a:cs typeface="Arial" charset="0"/>
              </a:rPr>
              <a:t>CS/COE 1550 – Operating Systems – Sherif Khattab</a:t>
            </a:r>
          </a:p>
        </p:txBody>
      </p:sp>
      <p:sp>
        <p:nvSpPr>
          <p:cNvPr id="32" name="Slide Number Placeholder 5">
            <a:extLst>
              <a:ext uri="{FF2B5EF4-FFF2-40B4-BE49-F238E27FC236}">
                <a16:creationId xmlns:a16="http://schemas.microsoft.com/office/drawing/2014/main" id="{C39C99AE-744A-CF44-A2AE-07F7427FD2BF}"/>
              </a:ext>
            </a:extLst>
          </p:cNvPr>
          <p:cNvSpPr>
            <a:spLocks noGrp="1"/>
          </p:cNvSpPr>
          <p:nvPr>
            <p:ph type="sldNum" idx="12"/>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fld id="{729B58AF-2DB2-E548-9E0C-F9507BD10222}" type="slidenum">
              <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t>20</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endParaRPr>
          </a:p>
        </p:txBody>
      </p:sp>
      <p:sp>
        <p:nvSpPr>
          <p:cNvPr id="28681" name="Rectangle 9">
            <a:extLst>
              <a:ext uri="{FF2B5EF4-FFF2-40B4-BE49-F238E27FC236}">
                <a16:creationId xmlns:a16="http://schemas.microsoft.com/office/drawing/2014/main" id="{F324C69A-DF8A-A745-97BE-B6F31CD4EFB2}"/>
              </a:ext>
            </a:extLst>
          </p:cNvPr>
          <p:cNvSpPr>
            <a:spLocks noChangeArrowheads="1"/>
          </p:cNvSpPr>
          <p:nvPr/>
        </p:nvSpPr>
        <p:spPr bwMode="auto">
          <a:xfrm>
            <a:off x="672500" y="4451808"/>
            <a:ext cx="755968" cy="335986"/>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sz="2646"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8687" name="Rectangle 15">
            <a:extLst>
              <a:ext uri="{FF2B5EF4-FFF2-40B4-BE49-F238E27FC236}">
                <a16:creationId xmlns:a16="http://schemas.microsoft.com/office/drawing/2014/main" id="{EE341222-01B0-0E49-B691-A5F57733085F}"/>
              </a:ext>
            </a:extLst>
          </p:cNvPr>
          <p:cNvSpPr>
            <a:spLocks noChangeArrowheads="1"/>
          </p:cNvSpPr>
          <p:nvPr/>
        </p:nvSpPr>
        <p:spPr bwMode="auto">
          <a:xfrm>
            <a:off x="672500" y="4787793"/>
            <a:ext cx="755968" cy="335986"/>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sz="2646"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8688" name="Rectangle 16">
            <a:extLst>
              <a:ext uri="{FF2B5EF4-FFF2-40B4-BE49-F238E27FC236}">
                <a16:creationId xmlns:a16="http://schemas.microsoft.com/office/drawing/2014/main" id="{0E7A755B-DD9C-B74B-A05F-56269DF1E14D}"/>
              </a:ext>
            </a:extLst>
          </p:cNvPr>
          <p:cNvSpPr>
            <a:spLocks noChangeArrowheads="1"/>
          </p:cNvSpPr>
          <p:nvPr/>
        </p:nvSpPr>
        <p:spPr bwMode="auto">
          <a:xfrm>
            <a:off x="672500" y="5123779"/>
            <a:ext cx="755968" cy="335986"/>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a.tex</a:t>
            </a:r>
          </a:p>
        </p:txBody>
      </p:sp>
      <p:sp>
        <p:nvSpPr>
          <p:cNvPr id="28689" name="Rectangle 17">
            <a:extLst>
              <a:ext uri="{FF2B5EF4-FFF2-40B4-BE49-F238E27FC236}">
                <a16:creationId xmlns:a16="http://schemas.microsoft.com/office/drawing/2014/main" id="{5F24DB84-36A7-DD47-BD53-94FF1C32084C}"/>
              </a:ext>
            </a:extLst>
          </p:cNvPr>
          <p:cNvSpPr>
            <a:spLocks noChangeArrowheads="1"/>
          </p:cNvSpPr>
          <p:nvPr/>
        </p:nvSpPr>
        <p:spPr bwMode="auto">
          <a:xfrm>
            <a:off x="672500" y="5459765"/>
            <a:ext cx="755968" cy="335986"/>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sz="2646"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8691" name="Oval 19">
            <a:extLst>
              <a:ext uri="{FF2B5EF4-FFF2-40B4-BE49-F238E27FC236}">
                <a16:creationId xmlns:a16="http://schemas.microsoft.com/office/drawing/2014/main" id="{CC2C6A1F-77FC-5D4A-9A6B-4F8F41177C7E}"/>
              </a:ext>
            </a:extLst>
          </p:cNvPr>
          <p:cNvSpPr>
            <a:spLocks noChangeArrowheads="1"/>
          </p:cNvSpPr>
          <p:nvPr/>
        </p:nvSpPr>
        <p:spPr bwMode="auto">
          <a:xfrm>
            <a:off x="840493" y="6131736"/>
            <a:ext cx="1511935"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Owner: A</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Count: 1</a:t>
            </a:r>
          </a:p>
        </p:txBody>
      </p:sp>
      <p:cxnSp>
        <p:nvCxnSpPr>
          <p:cNvPr id="28693" name="AutoShape 21">
            <a:extLst>
              <a:ext uri="{FF2B5EF4-FFF2-40B4-BE49-F238E27FC236}">
                <a16:creationId xmlns:a16="http://schemas.microsoft.com/office/drawing/2014/main" id="{8984836E-CDCB-8547-B501-E01F69D3988A}"/>
              </a:ext>
            </a:extLst>
          </p:cNvPr>
          <p:cNvCxnSpPr>
            <a:cxnSpLocks noChangeShapeType="1"/>
            <a:stCxn id="28688" idx="3"/>
            <a:endCxn id="28691" idx="0"/>
          </p:cNvCxnSpPr>
          <p:nvPr/>
        </p:nvCxnSpPr>
        <p:spPr bwMode="auto">
          <a:xfrm>
            <a:off x="1428467" y="5291772"/>
            <a:ext cx="167993" cy="839964"/>
          </a:xfrm>
          <a:prstGeom prst="curvedConnector2">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8698" name="Rectangle 26">
            <a:extLst>
              <a:ext uri="{FF2B5EF4-FFF2-40B4-BE49-F238E27FC236}">
                <a16:creationId xmlns:a16="http://schemas.microsoft.com/office/drawing/2014/main" id="{ED6CD1FF-7B6D-0D42-A1FA-E472EF942DD9}"/>
              </a:ext>
            </a:extLst>
          </p:cNvPr>
          <p:cNvSpPr>
            <a:spLocks noChangeArrowheads="1"/>
          </p:cNvSpPr>
          <p:nvPr/>
        </p:nvSpPr>
        <p:spPr bwMode="auto">
          <a:xfrm>
            <a:off x="3696370" y="4451808"/>
            <a:ext cx="755968" cy="335986"/>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sz="2646"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8699" name="Rectangle 27">
            <a:extLst>
              <a:ext uri="{FF2B5EF4-FFF2-40B4-BE49-F238E27FC236}">
                <a16:creationId xmlns:a16="http://schemas.microsoft.com/office/drawing/2014/main" id="{B27701BF-1946-B549-8357-7CCC85E924CD}"/>
              </a:ext>
            </a:extLst>
          </p:cNvPr>
          <p:cNvSpPr>
            <a:spLocks noChangeArrowheads="1"/>
          </p:cNvSpPr>
          <p:nvPr/>
        </p:nvSpPr>
        <p:spPr bwMode="auto">
          <a:xfrm>
            <a:off x="3696370" y="4787793"/>
            <a:ext cx="755968" cy="335986"/>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sz="2646"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8700" name="Rectangle 28">
            <a:extLst>
              <a:ext uri="{FF2B5EF4-FFF2-40B4-BE49-F238E27FC236}">
                <a16:creationId xmlns:a16="http://schemas.microsoft.com/office/drawing/2014/main" id="{F645929E-6651-924C-90A3-F97EB0CA78AA}"/>
              </a:ext>
            </a:extLst>
          </p:cNvPr>
          <p:cNvSpPr>
            <a:spLocks noChangeArrowheads="1"/>
          </p:cNvSpPr>
          <p:nvPr/>
        </p:nvSpPr>
        <p:spPr bwMode="auto">
          <a:xfrm>
            <a:off x="3696370" y="5123779"/>
            <a:ext cx="755968" cy="335986"/>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a.tex</a:t>
            </a:r>
          </a:p>
        </p:txBody>
      </p:sp>
      <p:sp>
        <p:nvSpPr>
          <p:cNvPr id="28701" name="Rectangle 29">
            <a:extLst>
              <a:ext uri="{FF2B5EF4-FFF2-40B4-BE49-F238E27FC236}">
                <a16:creationId xmlns:a16="http://schemas.microsoft.com/office/drawing/2014/main" id="{C5B8251B-CEEB-E44D-8221-99A62AC5B3E9}"/>
              </a:ext>
            </a:extLst>
          </p:cNvPr>
          <p:cNvSpPr>
            <a:spLocks noChangeArrowheads="1"/>
          </p:cNvSpPr>
          <p:nvPr/>
        </p:nvSpPr>
        <p:spPr bwMode="auto">
          <a:xfrm>
            <a:off x="3696370" y="5459765"/>
            <a:ext cx="755968" cy="335986"/>
          </a:xfrm>
          <a:prstGeom prst="rect">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sz="2646"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8702" name="Oval 30">
            <a:extLst>
              <a:ext uri="{FF2B5EF4-FFF2-40B4-BE49-F238E27FC236}">
                <a16:creationId xmlns:a16="http://schemas.microsoft.com/office/drawing/2014/main" id="{F6BDC13B-3802-464B-A35A-E5B7AF78E6D3}"/>
              </a:ext>
            </a:extLst>
          </p:cNvPr>
          <p:cNvSpPr>
            <a:spLocks noChangeArrowheads="1"/>
          </p:cNvSpPr>
          <p:nvPr/>
        </p:nvSpPr>
        <p:spPr bwMode="auto">
          <a:xfrm>
            <a:off x="3864363" y="6131736"/>
            <a:ext cx="1511935"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Owner: A</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Count: 2</a:t>
            </a:r>
          </a:p>
        </p:txBody>
      </p:sp>
      <p:cxnSp>
        <p:nvCxnSpPr>
          <p:cNvPr id="28703" name="AutoShape 31">
            <a:extLst>
              <a:ext uri="{FF2B5EF4-FFF2-40B4-BE49-F238E27FC236}">
                <a16:creationId xmlns:a16="http://schemas.microsoft.com/office/drawing/2014/main" id="{0DC3B49A-A260-CD46-80FF-BA83083E1DA5}"/>
              </a:ext>
            </a:extLst>
          </p:cNvPr>
          <p:cNvCxnSpPr>
            <a:cxnSpLocks noChangeShapeType="1"/>
            <a:stCxn id="28700" idx="3"/>
            <a:endCxn id="28702" idx="0"/>
          </p:cNvCxnSpPr>
          <p:nvPr/>
        </p:nvCxnSpPr>
        <p:spPr bwMode="auto">
          <a:xfrm>
            <a:off x="4452337" y="5291772"/>
            <a:ext cx="167993" cy="839964"/>
          </a:xfrm>
          <a:prstGeom prst="curvedConnector2">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8704" name="Rectangle 32">
            <a:extLst>
              <a:ext uri="{FF2B5EF4-FFF2-40B4-BE49-F238E27FC236}">
                <a16:creationId xmlns:a16="http://schemas.microsoft.com/office/drawing/2014/main" id="{EA884119-93C3-034D-B6B2-18C8D51D0544}"/>
              </a:ext>
            </a:extLst>
          </p:cNvPr>
          <p:cNvSpPr>
            <a:spLocks noChangeArrowheads="1"/>
          </p:cNvSpPr>
          <p:nvPr/>
        </p:nvSpPr>
        <p:spPr bwMode="auto">
          <a:xfrm>
            <a:off x="5040312" y="4451808"/>
            <a:ext cx="755968"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sz="2646"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8705" name="Rectangle 33">
            <a:extLst>
              <a:ext uri="{FF2B5EF4-FFF2-40B4-BE49-F238E27FC236}">
                <a16:creationId xmlns:a16="http://schemas.microsoft.com/office/drawing/2014/main" id="{F1062760-0134-7744-B76E-6798DC222B49}"/>
              </a:ext>
            </a:extLst>
          </p:cNvPr>
          <p:cNvSpPr>
            <a:spLocks noChangeArrowheads="1"/>
          </p:cNvSpPr>
          <p:nvPr/>
        </p:nvSpPr>
        <p:spPr bwMode="auto">
          <a:xfrm>
            <a:off x="5040312" y="4787793"/>
            <a:ext cx="755968"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b.tex</a:t>
            </a:r>
          </a:p>
        </p:txBody>
      </p:sp>
      <p:sp>
        <p:nvSpPr>
          <p:cNvPr id="28706" name="Rectangle 34">
            <a:extLst>
              <a:ext uri="{FF2B5EF4-FFF2-40B4-BE49-F238E27FC236}">
                <a16:creationId xmlns:a16="http://schemas.microsoft.com/office/drawing/2014/main" id="{E02C991E-0449-FC4A-B3DD-35A0C48B3AA5}"/>
              </a:ext>
            </a:extLst>
          </p:cNvPr>
          <p:cNvSpPr>
            <a:spLocks noChangeArrowheads="1"/>
          </p:cNvSpPr>
          <p:nvPr/>
        </p:nvSpPr>
        <p:spPr bwMode="auto">
          <a:xfrm>
            <a:off x="5040312" y="5123779"/>
            <a:ext cx="755968"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8707" name="Rectangle 35">
            <a:extLst>
              <a:ext uri="{FF2B5EF4-FFF2-40B4-BE49-F238E27FC236}">
                <a16:creationId xmlns:a16="http://schemas.microsoft.com/office/drawing/2014/main" id="{1F88C672-E5CB-4946-A00D-834EE34FC20D}"/>
              </a:ext>
            </a:extLst>
          </p:cNvPr>
          <p:cNvSpPr>
            <a:spLocks noChangeArrowheads="1"/>
          </p:cNvSpPr>
          <p:nvPr/>
        </p:nvSpPr>
        <p:spPr bwMode="auto">
          <a:xfrm>
            <a:off x="5040312" y="5459765"/>
            <a:ext cx="755968"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sz="2646" b="0" i="0" u="none" strike="noStrike" kern="1200" cap="none" spc="0" normalizeH="0" baseline="0" noProof="0">
              <a:ln>
                <a:noFill/>
              </a:ln>
              <a:solidFill>
                <a:srgbClr val="000000"/>
              </a:solidFill>
              <a:effectLst/>
              <a:uLnTx/>
              <a:uFillTx/>
              <a:latin typeface="Times" pitchFamily="2" charset="0"/>
              <a:ea typeface="+mn-ea"/>
              <a:cs typeface="Arial"/>
            </a:endParaRPr>
          </a:p>
        </p:txBody>
      </p:sp>
      <p:cxnSp>
        <p:nvCxnSpPr>
          <p:cNvPr id="28710" name="AutoShape 38">
            <a:extLst>
              <a:ext uri="{FF2B5EF4-FFF2-40B4-BE49-F238E27FC236}">
                <a16:creationId xmlns:a16="http://schemas.microsoft.com/office/drawing/2014/main" id="{5E0A0568-6AC4-6546-858D-C58A7E0DECED}"/>
              </a:ext>
            </a:extLst>
          </p:cNvPr>
          <p:cNvCxnSpPr>
            <a:cxnSpLocks noChangeShapeType="1"/>
            <a:stCxn id="28705" idx="1"/>
            <a:endCxn id="28702" idx="0"/>
          </p:cNvCxnSpPr>
          <p:nvPr/>
        </p:nvCxnSpPr>
        <p:spPr bwMode="auto">
          <a:xfrm rot="10800000" flipV="1">
            <a:off x="4620330" y="4955787"/>
            <a:ext cx="419982" cy="1175949"/>
          </a:xfrm>
          <a:prstGeom prst="curvedConnector2">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8715" name="Oval 43">
            <a:extLst>
              <a:ext uri="{FF2B5EF4-FFF2-40B4-BE49-F238E27FC236}">
                <a16:creationId xmlns:a16="http://schemas.microsoft.com/office/drawing/2014/main" id="{B29874CC-BE3F-BD47-B71F-9F88296AA242}"/>
              </a:ext>
            </a:extLst>
          </p:cNvPr>
          <p:cNvSpPr>
            <a:spLocks noChangeArrowheads="1"/>
          </p:cNvSpPr>
          <p:nvPr/>
        </p:nvSpPr>
        <p:spPr bwMode="auto">
          <a:xfrm>
            <a:off x="7224218" y="6131736"/>
            <a:ext cx="1511935" cy="839964"/>
          </a:xfrm>
          <a:prstGeom prst="ellipse">
            <a:avLst/>
          </a:prstGeom>
          <a:solidFill>
            <a:srgbClr val="FFFF99"/>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1" i="0" u="none" strike="noStrike" kern="1200" cap="none" spc="0" normalizeH="0" baseline="0" noProof="0">
                <a:ln>
                  <a:noFill/>
                </a:ln>
                <a:solidFill>
                  <a:srgbClr val="ED181E"/>
                </a:solidFill>
                <a:effectLst/>
                <a:uLnTx/>
                <a:uFillTx/>
                <a:latin typeface="Times" pitchFamily="2" charset="0"/>
                <a:ea typeface="+mn-ea"/>
                <a:cs typeface="Arial"/>
              </a:rPr>
              <a:t>Owner: A</a:t>
            </a:r>
            <a:b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b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Count: 1</a:t>
            </a:r>
          </a:p>
        </p:txBody>
      </p:sp>
      <p:sp>
        <p:nvSpPr>
          <p:cNvPr id="28717" name="Rectangle 45">
            <a:extLst>
              <a:ext uri="{FF2B5EF4-FFF2-40B4-BE49-F238E27FC236}">
                <a16:creationId xmlns:a16="http://schemas.microsoft.com/office/drawing/2014/main" id="{7D7E7E37-9731-9742-BD26-53405D1E5CA2}"/>
              </a:ext>
            </a:extLst>
          </p:cNvPr>
          <p:cNvSpPr>
            <a:spLocks noChangeArrowheads="1"/>
          </p:cNvSpPr>
          <p:nvPr/>
        </p:nvSpPr>
        <p:spPr bwMode="auto">
          <a:xfrm>
            <a:off x="8400167" y="4451808"/>
            <a:ext cx="755968"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sz="2646"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8718" name="Rectangle 46">
            <a:extLst>
              <a:ext uri="{FF2B5EF4-FFF2-40B4-BE49-F238E27FC236}">
                <a16:creationId xmlns:a16="http://schemas.microsoft.com/office/drawing/2014/main" id="{8429CE2C-BDF5-144B-B668-B64565CAB761}"/>
              </a:ext>
            </a:extLst>
          </p:cNvPr>
          <p:cNvSpPr>
            <a:spLocks noChangeArrowheads="1"/>
          </p:cNvSpPr>
          <p:nvPr/>
        </p:nvSpPr>
        <p:spPr bwMode="auto">
          <a:xfrm>
            <a:off x="8400167" y="4787793"/>
            <a:ext cx="755968"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rPr>
              <a:t>b.tex</a:t>
            </a:r>
          </a:p>
        </p:txBody>
      </p:sp>
      <p:sp>
        <p:nvSpPr>
          <p:cNvPr id="28719" name="Rectangle 47">
            <a:extLst>
              <a:ext uri="{FF2B5EF4-FFF2-40B4-BE49-F238E27FC236}">
                <a16:creationId xmlns:a16="http://schemas.microsoft.com/office/drawing/2014/main" id="{FB67DF83-A788-5445-8748-FEF2EA6B736B}"/>
              </a:ext>
            </a:extLst>
          </p:cNvPr>
          <p:cNvSpPr>
            <a:spLocks noChangeArrowheads="1"/>
          </p:cNvSpPr>
          <p:nvPr/>
        </p:nvSpPr>
        <p:spPr bwMode="auto">
          <a:xfrm>
            <a:off x="8400167" y="5123779"/>
            <a:ext cx="755968"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altLang="en-US" sz="1984"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8720" name="Rectangle 48">
            <a:extLst>
              <a:ext uri="{FF2B5EF4-FFF2-40B4-BE49-F238E27FC236}">
                <a16:creationId xmlns:a16="http://schemas.microsoft.com/office/drawing/2014/main" id="{B96DFF26-5B07-D146-B6EA-0B4B834C4EEC}"/>
              </a:ext>
            </a:extLst>
          </p:cNvPr>
          <p:cNvSpPr>
            <a:spLocks noChangeArrowheads="1"/>
          </p:cNvSpPr>
          <p:nvPr/>
        </p:nvSpPr>
        <p:spPr bwMode="auto">
          <a:xfrm>
            <a:off x="8400167" y="5459765"/>
            <a:ext cx="755968" cy="335986"/>
          </a:xfrm>
          <a:prstGeom prst="rect">
            <a:avLst/>
          </a:prstGeom>
          <a:solidFill>
            <a:srgbClr val="99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sz="2646" b="0" i="0" u="none" strike="noStrike" kern="1200" cap="none" spc="0" normalizeH="0" baseline="0" noProof="0">
              <a:ln>
                <a:noFill/>
              </a:ln>
              <a:solidFill>
                <a:srgbClr val="000000"/>
              </a:solidFill>
              <a:effectLst/>
              <a:uLnTx/>
              <a:uFillTx/>
              <a:latin typeface="Times" pitchFamily="2" charset="0"/>
              <a:ea typeface="+mn-ea"/>
              <a:cs typeface="Arial"/>
            </a:endParaRPr>
          </a:p>
        </p:txBody>
      </p:sp>
      <p:cxnSp>
        <p:nvCxnSpPr>
          <p:cNvPr id="28721" name="AutoShape 49">
            <a:extLst>
              <a:ext uri="{FF2B5EF4-FFF2-40B4-BE49-F238E27FC236}">
                <a16:creationId xmlns:a16="http://schemas.microsoft.com/office/drawing/2014/main" id="{F75099B2-BC26-2D4E-A028-F2B6057D00E5}"/>
              </a:ext>
            </a:extLst>
          </p:cNvPr>
          <p:cNvCxnSpPr>
            <a:cxnSpLocks noChangeShapeType="1"/>
            <a:stCxn id="28718" idx="1"/>
            <a:endCxn id="28715" idx="0"/>
          </p:cNvCxnSpPr>
          <p:nvPr/>
        </p:nvCxnSpPr>
        <p:spPr bwMode="auto">
          <a:xfrm rot="10800000" flipV="1">
            <a:off x="7980186" y="4955787"/>
            <a:ext cx="419982" cy="1175949"/>
          </a:xfrm>
          <a:prstGeom prst="curvedConnector2">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8722" name="Text Box 50">
            <a:extLst>
              <a:ext uri="{FF2B5EF4-FFF2-40B4-BE49-F238E27FC236}">
                <a16:creationId xmlns:a16="http://schemas.microsoft.com/office/drawing/2014/main" id="{A7FB4F08-8FA7-8741-9EDD-07F5EACCDB73}"/>
              </a:ext>
            </a:extLst>
          </p:cNvPr>
          <p:cNvSpPr txBox="1">
            <a:spLocks noChangeArrowheads="1"/>
          </p:cNvSpPr>
          <p:nvPr/>
        </p:nvSpPr>
        <p:spPr bwMode="auto">
          <a:xfrm>
            <a:off x="849360" y="4031827"/>
            <a:ext cx="388247" cy="431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A</a:t>
            </a:r>
          </a:p>
        </p:txBody>
      </p:sp>
      <p:sp>
        <p:nvSpPr>
          <p:cNvPr id="28723" name="Text Box 51">
            <a:extLst>
              <a:ext uri="{FF2B5EF4-FFF2-40B4-BE49-F238E27FC236}">
                <a16:creationId xmlns:a16="http://schemas.microsoft.com/office/drawing/2014/main" id="{B644D676-969B-7447-B7AF-10D82B76A2C7}"/>
              </a:ext>
            </a:extLst>
          </p:cNvPr>
          <p:cNvSpPr txBox="1">
            <a:spLocks noChangeArrowheads="1"/>
          </p:cNvSpPr>
          <p:nvPr/>
        </p:nvSpPr>
        <p:spPr bwMode="auto">
          <a:xfrm>
            <a:off x="3873230" y="4031827"/>
            <a:ext cx="388247" cy="431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A</a:t>
            </a:r>
          </a:p>
        </p:txBody>
      </p:sp>
      <p:sp>
        <p:nvSpPr>
          <p:cNvPr id="28724" name="Text Box 52">
            <a:extLst>
              <a:ext uri="{FF2B5EF4-FFF2-40B4-BE49-F238E27FC236}">
                <a16:creationId xmlns:a16="http://schemas.microsoft.com/office/drawing/2014/main" id="{14479475-F018-0242-A86D-4D65D701C8AA}"/>
              </a:ext>
            </a:extLst>
          </p:cNvPr>
          <p:cNvSpPr txBox="1">
            <a:spLocks noChangeArrowheads="1"/>
          </p:cNvSpPr>
          <p:nvPr/>
        </p:nvSpPr>
        <p:spPr bwMode="auto">
          <a:xfrm>
            <a:off x="5223512" y="4031827"/>
            <a:ext cx="373820" cy="431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B</a:t>
            </a:r>
          </a:p>
        </p:txBody>
      </p:sp>
      <p:sp>
        <p:nvSpPr>
          <p:cNvPr id="28725" name="Text Box 53">
            <a:extLst>
              <a:ext uri="{FF2B5EF4-FFF2-40B4-BE49-F238E27FC236}">
                <a16:creationId xmlns:a16="http://schemas.microsoft.com/office/drawing/2014/main" id="{1F69A25B-896A-EA48-A765-7BB7B7C63F3F}"/>
              </a:ext>
            </a:extLst>
          </p:cNvPr>
          <p:cNvSpPr txBox="1">
            <a:spLocks noChangeArrowheads="1"/>
          </p:cNvSpPr>
          <p:nvPr/>
        </p:nvSpPr>
        <p:spPr bwMode="auto">
          <a:xfrm>
            <a:off x="8660364" y="4031827"/>
            <a:ext cx="373820" cy="431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marL="0" marR="0" lvl="0" indent="0" algn="ctr"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r>
              <a:rPr kumimoji="0" lang="en-US" altLang="en-US" sz="2205" b="0" i="0" u="none" strike="noStrike" kern="1200" cap="none" spc="0" normalizeH="0" baseline="0" noProof="0">
                <a:ln>
                  <a:noFill/>
                </a:ln>
                <a:solidFill>
                  <a:srgbClr val="000000"/>
                </a:solidFill>
                <a:effectLst/>
                <a:uLnTx/>
                <a:uFillTx/>
                <a:latin typeface="Times" pitchFamily="2" charset="0"/>
                <a:ea typeface="+mn-ea"/>
                <a:cs typeface="Arial"/>
              </a:rPr>
              <a:t>B</a:t>
            </a:r>
          </a:p>
        </p:txBody>
      </p:sp>
    </p:spTree>
    <p:extLst>
      <p:ext uri="{BB962C8B-B14F-4D97-AF65-F5344CB8AC3E}">
        <p14:creationId xmlns:p14="http://schemas.microsoft.com/office/powerpoint/2010/main" val="14285790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6DE54-9F80-AD48-9D06-544E832A2DE4}"/>
              </a:ext>
            </a:extLst>
          </p:cNvPr>
          <p:cNvSpPr>
            <a:spLocks noGrp="1"/>
          </p:cNvSpPr>
          <p:nvPr>
            <p:ph type="title"/>
          </p:nvPr>
        </p:nvSpPr>
        <p:spPr/>
        <p:txBody>
          <a:bodyPr/>
          <a:lstStyle/>
          <a:p>
            <a:r>
              <a:rPr lang="en-US"/>
              <a:t>Free Block Tracking</a:t>
            </a:r>
          </a:p>
        </p:txBody>
      </p:sp>
      <p:pic>
        <p:nvPicPr>
          <p:cNvPr id="11" name="Content Placeholder 7">
            <a:extLst>
              <a:ext uri="{FF2B5EF4-FFF2-40B4-BE49-F238E27FC236}">
                <a16:creationId xmlns:a16="http://schemas.microsoft.com/office/drawing/2014/main" id="{43301665-F02C-3A44-AB77-507510AE7B64}"/>
              </a:ext>
            </a:extLst>
          </p:cNvPr>
          <p:cNvPicPr>
            <a:picLocks noGrp="1" noChangeAspect="1"/>
          </p:cNvPicPr>
          <p:nvPr>
            <p:ph idx="1"/>
          </p:nvPr>
        </p:nvPicPr>
        <p:blipFill>
          <a:blip r:embed="rId3"/>
          <a:stretch>
            <a:fillRect/>
          </a:stretch>
        </p:blipFill>
        <p:spPr>
          <a:xfrm>
            <a:off x="416798" y="776288"/>
            <a:ext cx="9262904" cy="6505575"/>
          </a:xfrm>
        </p:spPr>
      </p:pic>
      <p:sp>
        <p:nvSpPr>
          <p:cNvPr id="4" name="Footer Placeholder 3">
            <a:extLst>
              <a:ext uri="{FF2B5EF4-FFF2-40B4-BE49-F238E27FC236}">
                <a16:creationId xmlns:a16="http://schemas.microsoft.com/office/drawing/2014/main" id="{BFEFBE16-A719-2248-9494-5483983DA469}"/>
              </a:ext>
            </a:extLst>
          </p:cNvPr>
          <p:cNvSpPr>
            <a:spLocks noGrp="1"/>
          </p:cNvSpPr>
          <p:nvPr>
            <p:ph type="ftr" idx="11"/>
          </p:nvPr>
        </p:nvSpPr>
        <p:spPr/>
        <p:txBody>
          <a:bodyPr/>
          <a:lstStyle/>
          <a:p>
            <a:pPr marL="0" marR="0" lvl="0" indent="0" algn="ctr" defTabSz="457200" rtl="0" eaLnBrk="1" fontAlgn="base" latinLnBrk="0" hangingPunct="0">
              <a:lnSpc>
                <a:spcPct val="96000"/>
              </a:lnSpc>
              <a:spcBef>
                <a:spcPct val="0"/>
              </a:spcBef>
              <a:spcAft>
                <a:spcPct val="0"/>
              </a:spcAft>
              <a:buClr>
                <a:srgbClr val="000000"/>
              </a:buClr>
              <a:buSzPct val="100000"/>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altLang="en-US" sz="1400" b="0" i="0" u="none" strike="noStrike" kern="1200" cap="none" spc="0" normalizeH="0" baseline="0" noProof="0">
                <a:ln>
                  <a:noFill/>
                </a:ln>
                <a:solidFill>
                  <a:srgbClr val="000000"/>
                </a:solidFill>
                <a:effectLst/>
                <a:uLnTx/>
                <a:uFillTx/>
                <a:latin typeface="Times New Roman" pitchFamily="16" charset="0"/>
                <a:ea typeface="+mn-ea"/>
                <a:cs typeface="Arial" charset="0"/>
              </a:rPr>
              <a:t>CS/COE 1550 – Operating Systems – Sherif Khattab</a:t>
            </a:r>
          </a:p>
        </p:txBody>
      </p:sp>
      <p:sp>
        <p:nvSpPr>
          <p:cNvPr id="5" name="Slide Number Placeholder 4">
            <a:extLst>
              <a:ext uri="{FF2B5EF4-FFF2-40B4-BE49-F238E27FC236}">
                <a16:creationId xmlns:a16="http://schemas.microsoft.com/office/drawing/2014/main" id="{17CFBC90-BBDF-774F-8B3C-1E62C729C6C6}"/>
              </a:ext>
            </a:extLst>
          </p:cNvPr>
          <p:cNvSpPr>
            <a:spLocks noGrp="1"/>
          </p:cNvSpPr>
          <p:nvPr>
            <p:ph type="sldNum" idx="12"/>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fld id="{31E75EA0-5AF7-414D-9AFC-52E67C440183}" type="slidenum">
              <a:rPr kumimoji="0" lang="en-US" altLang="en-US" sz="1400" b="0" i="0" u="none" strike="noStrike" kern="1200" cap="none" spc="0" normalizeH="0" baseline="0" noProof="0" smtClean="0">
                <a:ln>
                  <a:noFill/>
                </a:ln>
                <a:solidFill>
                  <a:srgbClr val="000000"/>
                </a:solidFill>
                <a:effectLst/>
                <a:uLnTx/>
                <a:uFillTx/>
                <a:latin typeface="Times New Roman" panose="02020603050405020304" pitchFamily="18" charset="0"/>
                <a:ea typeface="+mn-ea"/>
                <a:cs typeface="Arial" panose="020B0604020202020204" pitchFamily="34" charset="0"/>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t>21</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endParaRPr>
          </a:p>
        </p:txBody>
      </p:sp>
      <p:sp>
        <p:nvSpPr>
          <p:cNvPr id="3" name="Rectangle 2"/>
          <p:cNvSpPr/>
          <p:nvPr/>
        </p:nvSpPr>
        <p:spPr bwMode="auto">
          <a:xfrm>
            <a:off x="1417320" y="4926330"/>
            <a:ext cx="571500" cy="2286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457200" rtl="0" eaLnBrk="1" fontAlgn="base" latinLnBrk="0" hangingPunct="0">
              <a:lnSpc>
                <a:spcPct val="69000"/>
              </a:lnSpc>
              <a:spcBef>
                <a:spcPct val="0"/>
              </a:spcBef>
              <a:spcAft>
                <a:spcPct val="0"/>
              </a:spcAft>
              <a:buClr>
                <a:srgbClr val="000000"/>
              </a:buClr>
              <a:buSzPct val="100000"/>
              <a:buFont typeface="Times New Roman" pitchFamily="16" charset="0"/>
              <a:buNone/>
              <a:tabLst/>
              <a:defRPr/>
            </a:pPr>
            <a:r>
              <a:rPr kumimoji="0" lang="en-US" sz="1800" b="0" i="0" u="none" strike="noStrike" kern="1200" cap="none" spc="0" normalizeH="0" baseline="0" noProof="0">
                <a:ln>
                  <a:noFill/>
                </a:ln>
                <a:solidFill>
                  <a:srgbClr val="000000"/>
                </a:solidFill>
                <a:effectLst/>
                <a:uLnTx/>
                <a:uFillTx/>
                <a:latin typeface="Arial" charset="0"/>
                <a:ea typeface="+mn-ea"/>
                <a:cs typeface="Arial" charset="0"/>
              </a:rPr>
              <a:t>10</a:t>
            </a:r>
          </a:p>
        </p:txBody>
      </p:sp>
      <p:sp>
        <p:nvSpPr>
          <p:cNvPr id="8" name="Rectangle 7"/>
          <p:cNvSpPr/>
          <p:nvPr/>
        </p:nvSpPr>
        <p:spPr bwMode="auto">
          <a:xfrm>
            <a:off x="3547110" y="5753100"/>
            <a:ext cx="571500" cy="22860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lvl="0" indent="0" algn="l" defTabSz="457200" rtl="0" eaLnBrk="1" fontAlgn="base" latinLnBrk="0" hangingPunct="0">
              <a:lnSpc>
                <a:spcPct val="69000"/>
              </a:lnSpc>
              <a:spcBef>
                <a:spcPct val="0"/>
              </a:spcBef>
              <a:spcAft>
                <a:spcPct val="0"/>
              </a:spcAft>
              <a:buClr>
                <a:srgbClr val="000000"/>
              </a:buClr>
              <a:buSzPct val="100000"/>
              <a:buFont typeface="Times New Roman" pitchFamily="16" charset="0"/>
              <a:buNone/>
              <a:tabLst/>
              <a:defRPr/>
            </a:pPr>
            <a:endParaRPr kumimoji="0" lang="en-US" sz="1800" b="0" i="0" u="none" strike="noStrike" kern="1200" cap="none" spc="0" normalizeH="0" baseline="0" noProof="0">
              <a:ln>
                <a:noFill/>
              </a:ln>
              <a:solidFill>
                <a:srgbClr val="000000"/>
              </a:solidFill>
              <a:effectLst/>
              <a:uLnTx/>
              <a:uFillTx/>
              <a:latin typeface="Arial" charset="0"/>
              <a:ea typeface="+mn-ea"/>
              <a:cs typeface="Arial" charset="0"/>
            </a:endParaRPr>
          </a:p>
        </p:txBody>
      </p:sp>
    </p:spTree>
    <p:extLst>
      <p:ext uri="{BB962C8B-B14F-4D97-AF65-F5344CB8AC3E}">
        <p14:creationId xmlns:p14="http://schemas.microsoft.com/office/powerpoint/2010/main" val="6786179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5ECD924E-DC6A-3F4D-996C-0E0C6EE8F73B}"/>
              </a:ext>
            </a:extLst>
          </p:cNvPr>
          <p:cNvSpPr>
            <a:spLocks noGrp="1" noChangeArrowheads="1"/>
          </p:cNvSpPr>
          <p:nvPr>
            <p:ph type="title"/>
          </p:nvPr>
        </p:nvSpPr>
        <p:spPr/>
        <p:txBody>
          <a:bodyPr/>
          <a:lstStyle/>
          <a:p>
            <a:r>
              <a:rPr lang="en-US" altLang="en-US"/>
              <a:t>Disk block size</a:t>
            </a:r>
          </a:p>
        </p:txBody>
      </p:sp>
      <p:sp>
        <p:nvSpPr>
          <p:cNvPr id="29699" name="Rectangle 3">
            <a:extLst>
              <a:ext uri="{FF2B5EF4-FFF2-40B4-BE49-F238E27FC236}">
                <a16:creationId xmlns:a16="http://schemas.microsoft.com/office/drawing/2014/main" id="{B6C7BBCB-7188-0442-AAB6-11B060093F82}"/>
              </a:ext>
            </a:extLst>
          </p:cNvPr>
          <p:cNvSpPr>
            <a:spLocks noGrp="1" noChangeArrowheads="1"/>
          </p:cNvSpPr>
          <p:nvPr>
            <p:ph idx="1"/>
          </p:nvPr>
        </p:nvSpPr>
        <p:spPr/>
        <p:txBody>
          <a:bodyPr/>
          <a:lstStyle/>
          <a:p>
            <a:r>
              <a:rPr lang="en-US" altLang="en-US"/>
              <a:t>Dark line (left hand scale) gives data rate of a disk</a:t>
            </a:r>
          </a:p>
          <a:p>
            <a:r>
              <a:rPr lang="en-US" altLang="en-US"/>
              <a:t>Dotted line (right hand scale) gives disk space efficiency</a:t>
            </a:r>
          </a:p>
          <a:p>
            <a:r>
              <a:rPr lang="en-US" altLang="en-US"/>
              <a:t>All files 2KB</a:t>
            </a:r>
          </a:p>
        </p:txBody>
      </p:sp>
      <p:sp>
        <p:nvSpPr>
          <p:cNvPr id="7" name="Footer Placeholder 3">
            <a:extLst>
              <a:ext uri="{FF2B5EF4-FFF2-40B4-BE49-F238E27FC236}">
                <a16:creationId xmlns:a16="http://schemas.microsoft.com/office/drawing/2014/main" id="{9A225DB9-213D-9047-98B1-6431AD95141E}"/>
              </a:ext>
            </a:extLst>
          </p:cNvPr>
          <p:cNvSpPr>
            <a:spLocks noGrp="1"/>
          </p:cNvSpPr>
          <p:nvPr>
            <p:ph type="ftr" idx="11"/>
          </p:nvPr>
        </p:nvSpPr>
        <p:spPr/>
        <p:txBody>
          <a:bodyPr/>
          <a:lstStyle/>
          <a:p>
            <a:pPr marL="0" marR="0" lvl="0" indent="0" algn="ctr" defTabSz="457200" rtl="0" eaLnBrk="1" fontAlgn="base" latinLnBrk="0" hangingPunct="0">
              <a:lnSpc>
                <a:spcPct val="96000"/>
              </a:lnSpc>
              <a:spcBef>
                <a:spcPct val="0"/>
              </a:spcBef>
              <a:spcAft>
                <a:spcPct val="0"/>
              </a:spcAft>
              <a:buClr>
                <a:srgbClr val="000000"/>
              </a:buClr>
              <a:buSzPct val="100000"/>
              <a:buFont typeface="Times New Roman" pitchFamily="16" charset="0"/>
              <a:buNone/>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pPr>
            <a:r>
              <a:rPr kumimoji="0" lang="en-US" altLang="en-US" sz="1400" b="0" i="0" u="none" strike="noStrike" kern="1200" cap="none" spc="0" normalizeH="0" baseline="0" noProof="0">
                <a:ln>
                  <a:noFill/>
                </a:ln>
                <a:solidFill>
                  <a:srgbClr val="000000"/>
                </a:solidFill>
                <a:effectLst/>
                <a:uLnTx/>
                <a:uFillTx/>
                <a:latin typeface="Times New Roman" pitchFamily="16" charset="0"/>
                <a:ea typeface="+mn-ea"/>
                <a:cs typeface="Arial" charset="0"/>
              </a:rPr>
              <a:t>CS/COE 1550 – Operating Systems – Sherif Khattab</a:t>
            </a:r>
          </a:p>
        </p:txBody>
      </p:sp>
      <p:sp>
        <p:nvSpPr>
          <p:cNvPr id="8" name="Slide Number Placeholder 4">
            <a:extLst>
              <a:ext uri="{FF2B5EF4-FFF2-40B4-BE49-F238E27FC236}">
                <a16:creationId xmlns:a16="http://schemas.microsoft.com/office/drawing/2014/main" id="{9808DA6F-40D3-564D-BA14-DF70B9989E1A}"/>
              </a:ext>
            </a:extLst>
          </p:cNvPr>
          <p:cNvSpPr>
            <a:spLocks noGrp="1"/>
          </p:cNvSpPr>
          <p:nvPr>
            <p:ph type="sldNum" idx="12"/>
          </p:nvPr>
        </p:nvSpPr>
        <p:spPr/>
        <p:txBody>
          <a:bodyPr/>
          <a:lstStyle/>
          <a:p>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fld id="{543BEE1B-6DC2-544B-A081-D04252C2175E}" type="slidenum">
              <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rPr>
              <a:pPr marL="0" marR="0" lvl="0" indent="0" algn="r" defTabSz="457200" rtl="0" eaLnBrk="1" fontAlgn="base" latinLnBrk="0" hangingPunct="0">
                <a:lnSpc>
                  <a:spcPct val="96000"/>
                </a:lnSpc>
                <a:spcBef>
                  <a:spcPct val="0"/>
                </a:spcBef>
                <a:spcAft>
                  <a:spcPct val="0"/>
                </a:spcAft>
                <a:buClr>
                  <a:srgbClr val="000000"/>
                </a:buClr>
                <a:buSzPct val="100000"/>
                <a:buFont typeface="Times New Roman" panose="02020603050405020304" pitchFamily="18" charset="0"/>
                <a:buNone/>
                <a:tabLst/>
                <a:defRPr/>
              </a:pPr>
              <a:t>22</a:t>
            </a:fld>
            <a:endParaRPr kumimoji="0" lang="en-US" altLang="en-US" sz="1400"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panose="020B0604020202020204" pitchFamily="34" charset="0"/>
            </a:endParaRPr>
          </a:p>
        </p:txBody>
      </p:sp>
      <p:pic>
        <p:nvPicPr>
          <p:cNvPr id="29700" name="Picture 4" descr="6-20">
            <a:extLst>
              <a:ext uri="{FF2B5EF4-FFF2-40B4-BE49-F238E27FC236}">
                <a16:creationId xmlns:a16="http://schemas.microsoft.com/office/drawing/2014/main" id="{01ECE8E7-25C6-9C4D-96ED-CAFF13489F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1286" y="3234540"/>
            <a:ext cx="9330599" cy="3548847"/>
          </a:xfrm>
          <a:prstGeom prst="rect">
            <a:avLst/>
          </a:prstGeom>
          <a:noFill/>
          <a:extLst>
            <a:ext uri="{909E8E84-426E-40DD-AFC4-6F175D3DCCD1}">
              <a14:hiddenFill xmlns:a14="http://schemas.microsoft.com/office/drawing/2010/main">
                <a:solidFill>
                  <a:srgbClr val="FFFFFF"/>
                </a:solidFill>
              </a14:hiddenFill>
            </a:ext>
          </a:extLst>
        </p:spPr>
      </p:pic>
      <p:sp>
        <p:nvSpPr>
          <p:cNvPr id="29701" name="Rectangle 5">
            <a:extLst>
              <a:ext uri="{FF2B5EF4-FFF2-40B4-BE49-F238E27FC236}">
                <a16:creationId xmlns:a16="http://schemas.microsoft.com/office/drawing/2014/main" id="{49DA2FBE-2DB3-3548-A2AA-86E50793CFA1}"/>
              </a:ext>
            </a:extLst>
          </p:cNvPr>
          <p:cNvSpPr>
            <a:spLocks noChangeArrowheads="1"/>
          </p:cNvSpPr>
          <p:nvPr/>
        </p:nvSpPr>
        <p:spPr bwMode="auto">
          <a:xfrm>
            <a:off x="4090104" y="5010035"/>
            <a:ext cx="1823422" cy="321986"/>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1007943" rtl="0" eaLnBrk="0" fontAlgn="base" latinLnBrk="0" hangingPunct="0">
              <a:lnSpc>
                <a:spcPct val="100000"/>
              </a:lnSpc>
              <a:spcBef>
                <a:spcPct val="0"/>
              </a:spcBef>
              <a:spcAft>
                <a:spcPct val="0"/>
              </a:spcAft>
              <a:buClrTx/>
              <a:buSzTx/>
              <a:buFont typeface="Times New Roman" panose="02020603050405020304" pitchFamily="18" charset="0"/>
              <a:buNone/>
              <a:tabLst/>
              <a:defRPr/>
            </a:pPr>
            <a:endParaRPr kumimoji="0" lang="en-US" sz="2646" b="0" i="0" u="none" strike="noStrike" kern="1200" cap="none" spc="0" normalizeH="0" baseline="0" noProof="0">
              <a:ln>
                <a:noFill/>
              </a:ln>
              <a:solidFill>
                <a:srgbClr val="000000"/>
              </a:solidFill>
              <a:effectLst/>
              <a:uLnTx/>
              <a:uFillTx/>
              <a:latin typeface="Times" pitchFamily="2" charset="0"/>
              <a:ea typeface="+mn-ea"/>
              <a:cs typeface="Arial"/>
            </a:endParaRPr>
          </a:p>
        </p:txBody>
      </p:sp>
      <p:sp>
        <p:nvSpPr>
          <p:cNvPr id="29702" name="Text Box 6">
            <a:extLst>
              <a:ext uri="{FF2B5EF4-FFF2-40B4-BE49-F238E27FC236}">
                <a16:creationId xmlns:a16="http://schemas.microsoft.com/office/drawing/2014/main" id="{91A8ED2E-BBD0-8B4C-B884-178401D7DD23}"/>
              </a:ext>
            </a:extLst>
          </p:cNvPr>
          <p:cNvSpPr txBox="1">
            <a:spLocks noChangeArrowheads="1"/>
          </p:cNvSpPr>
          <p:nvPr/>
        </p:nvSpPr>
        <p:spPr bwMode="auto">
          <a:xfrm>
            <a:off x="4378841" y="5052033"/>
            <a:ext cx="1202573" cy="363818"/>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marL="0" marR="0" lvl="0" indent="0" algn="l" defTabSz="1007943" rtl="0" eaLnBrk="1" fontAlgn="base" latinLnBrk="0" hangingPunct="1">
              <a:lnSpc>
                <a:spcPct val="100000"/>
              </a:lnSpc>
              <a:spcBef>
                <a:spcPct val="0"/>
              </a:spcBef>
              <a:spcAft>
                <a:spcPct val="0"/>
              </a:spcAft>
              <a:buClrTx/>
              <a:buSzTx/>
              <a:buFont typeface="Times New Roman" panose="02020603050405020304" pitchFamily="18" charset="0"/>
              <a:buNone/>
              <a:tabLst/>
              <a:defRPr/>
            </a:pPr>
            <a:r>
              <a:rPr kumimoji="0" lang="en-US" altLang="en-US" sz="1764" b="0" i="0" u="none" strike="noStrike" kern="1200" cap="none" spc="0" normalizeH="0" baseline="0" noProof="0">
                <a:ln>
                  <a:noFill/>
                </a:ln>
                <a:solidFill>
                  <a:srgbClr val="000000"/>
                </a:solidFill>
                <a:effectLst/>
                <a:uLnTx/>
                <a:uFillTx/>
                <a:latin typeface="Helvetica" pitchFamily="2" charset="0"/>
                <a:ea typeface="+mn-ea"/>
                <a:cs typeface="Arial"/>
              </a:rPr>
              <a:t>Block size</a:t>
            </a:r>
            <a:endParaRPr kumimoji="0" lang="en-US" altLang="en-US" sz="3527" b="0" i="0" u="none" strike="noStrike" kern="1200" cap="none" spc="0" normalizeH="0" baseline="0" noProof="0">
              <a:ln>
                <a:noFill/>
              </a:ln>
              <a:solidFill>
                <a:srgbClr val="000000"/>
              </a:solidFill>
              <a:effectLst/>
              <a:uLnTx/>
              <a:uFillTx/>
              <a:latin typeface="Times New Roman" panose="02020603050405020304" pitchFamily="18" charset="0"/>
              <a:ea typeface="+mn-ea"/>
              <a:cs typeface="Arial"/>
            </a:endParaRPr>
          </a:p>
        </p:txBody>
      </p:sp>
    </p:spTree>
    <p:extLst>
      <p:ext uri="{BB962C8B-B14F-4D97-AF65-F5344CB8AC3E}">
        <p14:creationId xmlns:p14="http://schemas.microsoft.com/office/powerpoint/2010/main" val="613526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7D5D8-73B6-46FE-9121-07FEE70D566F}"/>
              </a:ext>
            </a:extLst>
          </p:cNvPr>
          <p:cNvSpPr>
            <a:spLocks noGrp="1"/>
          </p:cNvSpPr>
          <p:nvPr>
            <p:ph type="title"/>
          </p:nvPr>
        </p:nvSpPr>
        <p:spPr/>
        <p:txBody>
          <a:bodyPr/>
          <a:lstStyle/>
          <a:p>
            <a:r>
              <a:rPr lang="en-US"/>
              <a:t>Last Lecture …</a:t>
            </a:r>
          </a:p>
        </p:txBody>
      </p:sp>
      <p:sp>
        <p:nvSpPr>
          <p:cNvPr id="3" name="Content Placeholder 2">
            <a:extLst>
              <a:ext uri="{FF2B5EF4-FFF2-40B4-BE49-F238E27FC236}">
                <a16:creationId xmlns:a16="http://schemas.microsoft.com/office/drawing/2014/main" id="{9FDE3B14-90B9-4B5A-83C7-6E633E32EA28}"/>
              </a:ext>
            </a:extLst>
          </p:cNvPr>
          <p:cNvSpPr>
            <a:spLocks noGrp="1"/>
          </p:cNvSpPr>
          <p:nvPr>
            <p:ph idx="1"/>
          </p:nvPr>
        </p:nvSpPr>
        <p:spPr/>
        <p:txBody>
          <a:bodyPr/>
          <a:lstStyle/>
          <a:p>
            <a:r>
              <a:rPr lang="en-US"/>
              <a:t>File System Implementation</a:t>
            </a:r>
          </a:p>
          <a:p>
            <a:pPr lvl="1"/>
            <a:r>
              <a:rPr lang="en-US"/>
              <a:t>Allocating blocks to files</a:t>
            </a:r>
          </a:p>
          <a:p>
            <a:pPr lvl="2"/>
            <a:r>
              <a:rPr lang="en-US"/>
              <a:t>contiguous</a:t>
            </a:r>
          </a:p>
          <a:p>
            <a:pPr lvl="2"/>
            <a:r>
              <a:rPr lang="en-US"/>
              <a:t>linked</a:t>
            </a:r>
          </a:p>
          <a:p>
            <a:pPr lvl="2"/>
            <a:r>
              <a:rPr lang="en-US"/>
              <a:t>FAT</a:t>
            </a:r>
          </a:p>
          <a:p>
            <a:pPr lvl="2"/>
            <a:r>
              <a:rPr lang="en-US"/>
              <a:t>indexed</a:t>
            </a:r>
          </a:p>
          <a:p>
            <a:pPr lvl="2"/>
            <a:r>
              <a:rPr lang="en-US"/>
              <a:t>hybrid</a:t>
            </a:r>
          </a:p>
          <a:p>
            <a:pPr marL="0" indent="0">
              <a:buNone/>
            </a:pPr>
            <a:endParaRPr lang="en-US"/>
          </a:p>
        </p:txBody>
      </p:sp>
      <p:sp>
        <p:nvSpPr>
          <p:cNvPr id="4" name="Footer Placeholder 3">
            <a:extLst>
              <a:ext uri="{FF2B5EF4-FFF2-40B4-BE49-F238E27FC236}">
                <a16:creationId xmlns:a16="http://schemas.microsoft.com/office/drawing/2014/main" id="{BFD2877B-39CF-48B9-BFFD-A234E8DEF357}"/>
              </a:ext>
            </a:extLst>
          </p:cNvPr>
          <p:cNvSpPr>
            <a:spLocks noGrp="1"/>
          </p:cNvSpPr>
          <p:nvPr>
            <p:ph type="ftr" idx="11"/>
          </p:nvPr>
        </p:nvSpPr>
        <p:spPr/>
        <p:txBody>
          <a:bodyPr/>
          <a:lstStyle/>
          <a:p>
            <a:pPr>
              <a:defRPr/>
            </a:pPr>
            <a:r>
              <a:rPr lang="en-US">
                <a:latin typeface="+mn-lt"/>
              </a:rPr>
              <a:t>CS/COE 1550 – Operating Systems – Sherif Khattab</a:t>
            </a:r>
            <a:endParaRPr lang="en-GB"/>
          </a:p>
        </p:txBody>
      </p:sp>
      <p:sp>
        <p:nvSpPr>
          <p:cNvPr id="5" name="Slide Number Placeholder 4">
            <a:extLst>
              <a:ext uri="{FF2B5EF4-FFF2-40B4-BE49-F238E27FC236}">
                <a16:creationId xmlns:a16="http://schemas.microsoft.com/office/drawing/2014/main" id="{037B6A28-8DDE-44B3-97DD-E511347E18AA}"/>
              </a:ext>
            </a:extLst>
          </p:cNvPr>
          <p:cNvSpPr>
            <a:spLocks noGrp="1"/>
          </p:cNvSpPr>
          <p:nvPr>
            <p:ph type="sldNum" idx="12"/>
          </p:nvPr>
        </p:nvSpPr>
        <p:spPr/>
        <p:txBody>
          <a:bodyPr/>
          <a:lstStyle/>
          <a:p>
            <a:fld id="{65E435D9-63B0-4660-8D04-E83F5E2CA2AE}" type="slidenum">
              <a:rPr lang="en-GB" altLang="en-US" smtClean="0"/>
              <a:pPr/>
              <a:t>3</a:t>
            </a:fld>
            <a:endParaRPr lang="en-GB" altLang="en-US"/>
          </a:p>
        </p:txBody>
      </p:sp>
    </p:spTree>
    <p:extLst>
      <p:ext uri="{BB962C8B-B14F-4D97-AF65-F5344CB8AC3E}">
        <p14:creationId xmlns:p14="http://schemas.microsoft.com/office/powerpoint/2010/main" val="2116864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01C35-B7E9-AD43-99C8-95170559C8A0}"/>
              </a:ext>
            </a:extLst>
          </p:cNvPr>
          <p:cNvSpPr>
            <a:spLocks noGrp="1"/>
          </p:cNvSpPr>
          <p:nvPr>
            <p:ph type="title"/>
          </p:nvPr>
        </p:nvSpPr>
        <p:spPr/>
        <p:txBody>
          <a:bodyPr/>
          <a:lstStyle/>
          <a:p>
            <a:r>
              <a:rPr lang="en-US"/>
              <a:t>Muddiest Points (1/3)</a:t>
            </a:r>
          </a:p>
        </p:txBody>
      </p:sp>
      <p:sp>
        <p:nvSpPr>
          <p:cNvPr id="3" name="Content Placeholder 2">
            <a:extLst>
              <a:ext uri="{FF2B5EF4-FFF2-40B4-BE49-F238E27FC236}">
                <a16:creationId xmlns:a16="http://schemas.microsoft.com/office/drawing/2014/main" id="{443F42C8-5750-0341-86AA-B64ED9D37EB6}"/>
              </a:ext>
            </a:extLst>
          </p:cNvPr>
          <p:cNvSpPr>
            <a:spLocks noGrp="1"/>
          </p:cNvSpPr>
          <p:nvPr>
            <p:ph idx="1"/>
          </p:nvPr>
        </p:nvSpPr>
        <p:spPr>
          <a:xfrm>
            <a:off x="0" y="754917"/>
            <a:ext cx="10096296" cy="6567487"/>
          </a:xfrm>
        </p:spPr>
        <p:txBody>
          <a:bodyPr>
            <a:normAutofit lnSpcReduction="10000"/>
          </a:bodyPr>
          <a:lstStyle/>
          <a:p>
            <a:r>
              <a:rPr lang="en-US"/>
              <a:t>File Allocation Methods</a:t>
            </a:r>
          </a:p>
          <a:p>
            <a:pPr lvl="1"/>
            <a:r>
              <a:rPr lang="en-US"/>
              <a:t>What happens when a memory chunk is deallocated in contiguous allocation?</a:t>
            </a:r>
          </a:p>
          <a:p>
            <a:pPr lvl="1"/>
            <a:r>
              <a:rPr lang="en-US"/>
              <a:t>File Allocation Table</a:t>
            </a:r>
          </a:p>
          <a:p>
            <a:pPr lvl="1"/>
            <a:r>
              <a:rPr lang="en-US"/>
              <a:t>UNIX Fast File System</a:t>
            </a:r>
          </a:p>
          <a:p>
            <a:pPr lvl="2"/>
            <a:r>
              <a:rPr lang="en-US"/>
              <a:t>How Unix keeps track of which files are direct, single-leveled, double-leveled, etc.</a:t>
            </a:r>
          </a:p>
          <a:p>
            <a:pPr lvl="1"/>
            <a:r>
              <a:rPr lang="en-US"/>
              <a:t>2-level indexing</a:t>
            </a:r>
          </a:p>
          <a:p>
            <a:pPr lvl="2"/>
            <a:r>
              <a:rPr lang="en-US"/>
              <a:t>Explanation of where each value in the maximum file size equation comes from</a:t>
            </a:r>
          </a:p>
          <a:p>
            <a:pPr lvl="2"/>
            <a:r>
              <a:rPr lang="en-US"/>
              <a:t>multi-level block indexing allocation pros &amp; cons</a:t>
            </a:r>
          </a:p>
          <a:p>
            <a:pPr lvl="1"/>
            <a:r>
              <a:rPr lang="en-US"/>
              <a:t>Offset calculation</a:t>
            </a:r>
          </a:p>
          <a:p>
            <a:pPr lvl="1"/>
            <a:r>
              <a:rPr lang="en-US"/>
              <a:t>what is logical and physical in mapping？ are these addresses</a:t>
            </a:r>
          </a:p>
        </p:txBody>
      </p:sp>
      <p:sp>
        <p:nvSpPr>
          <p:cNvPr id="4" name="Footer Placeholder 3">
            <a:extLst>
              <a:ext uri="{FF2B5EF4-FFF2-40B4-BE49-F238E27FC236}">
                <a16:creationId xmlns:a16="http://schemas.microsoft.com/office/drawing/2014/main" id="{0EB4ABDD-19CE-BF49-AD01-C8301EAADB2C}"/>
              </a:ext>
            </a:extLst>
          </p:cNvPr>
          <p:cNvSpPr>
            <a:spLocks noGrp="1"/>
          </p:cNvSpPr>
          <p:nvPr>
            <p:ph type="ftr" idx="11"/>
          </p:nvPr>
        </p:nvSpPr>
        <p:spPr/>
        <p:txBody>
          <a:bodyPr/>
          <a:lstStyle/>
          <a:p>
            <a:pPr>
              <a:defRPr/>
            </a:pPr>
            <a:r>
              <a:rPr lang="en-US">
                <a:latin typeface="+mn-lt"/>
              </a:rPr>
              <a:t>CS/COE 1550 – Operating Systems – Sherif Khattab</a:t>
            </a:r>
            <a:endParaRPr lang="en-GB"/>
          </a:p>
        </p:txBody>
      </p:sp>
      <p:sp>
        <p:nvSpPr>
          <p:cNvPr id="5" name="Slide Number Placeholder 4">
            <a:extLst>
              <a:ext uri="{FF2B5EF4-FFF2-40B4-BE49-F238E27FC236}">
                <a16:creationId xmlns:a16="http://schemas.microsoft.com/office/drawing/2014/main" id="{9125C873-401D-FF41-BA45-23F3EB380812}"/>
              </a:ext>
            </a:extLst>
          </p:cNvPr>
          <p:cNvSpPr>
            <a:spLocks noGrp="1"/>
          </p:cNvSpPr>
          <p:nvPr>
            <p:ph type="sldNum" idx="12"/>
          </p:nvPr>
        </p:nvSpPr>
        <p:spPr/>
        <p:txBody>
          <a:bodyPr/>
          <a:lstStyle/>
          <a:p>
            <a:fld id="{65E435D9-63B0-4660-8D04-E83F5E2CA2AE}" type="slidenum">
              <a:rPr lang="en-GB" altLang="en-US" smtClean="0"/>
              <a:pPr/>
              <a:t>4</a:t>
            </a:fld>
            <a:endParaRPr lang="en-GB" altLang="en-US"/>
          </a:p>
        </p:txBody>
      </p:sp>
    </p:spTree>
    <p:extLst>
      <p:ext uri="{BB962C8B-B14F-4D97-AF65-F5344CB8AC3E}">
        <p14:creationId xmlns:p14="http://schemas.microsoft.com/office/powerpoint/2010/main" val="4202616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76A3F-6D34-4BF1-A239-2187A8DCAD04}"/>
              </a:ext>
            </a:extLst>
          </p:cNvPr>
          <p:cNvSpPr>
            <a:spLocks noGrp="1"/>
          </p:cNvSpPr>
          <p:nvPr>
            <p:ph type="title"/>
          </p:nvPr>
        </p:nvSpPr>
        <p:spPr/>
        <p:txBody>
          <a:bodyPr/>
          <a:lstStyle/>
          <a:p>
            <a:r>
              <a:rPr lang="en-US"/>
              <a:t>FAT Example</a:t>
            </a:r>
          </a:p>
        </p:txBody>
      </p:sp>
      <p:sp>
        <p:nvSpPr>
          <p:cNvPr id="3" name="Content Placeholder 2">
            <a:extLst>
              <a:ext uri="{FF2B5EF4-FFF2-40B4-BE49-F238E27FC236}">
                <a16:creationId xmlns:a16="http://schemas.microsoft.com/office/drawing/2014/main" id="{F012E583-8A9F-48A4-92ED-DF7B077955AD}"/>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2F858870-61C2-478E-B4D7-ACF0DA7FC3FF}"/>
              </a:ext>
            </a:extLst>
          </p:cNvPr>
          <p:cNvSpPr>
            <a:spLocks noGrp="1"/>
          </p:cNvSpPr>
          <p:nvPr>
            <p:ph type="ftr" idx="11"/>
          </p:nvPr>
        </p:nvSpPr>
        <p:spPr/>
        <p:txBody>
          <a:bodyPr/>
          <a:lstStyle/>
          <a:p>
            <a:pPr>
              <a:defRPr/>
            </a:pPr>
            <a:r>
              <a:rPr lang="en-US">
                <a:latin typeface="+mn-lt"/>
              </a:rPr>
              <a:t>CS/COE 1550 – Operating Systems – Sherif Khattab</a:t>
            </a:r>
            <a:endParaRPr lang="en-GB"/>
          </a:p>
        </p:txBody>
      </p:sp>
      <p:sp>
        <p:nvSpPr>
          <p:cNvPr id="5" name="Slide Number Placeholder 4">
            <a:extLst>
              <a:ext uri="{FF2B5EF4-FFF2-40B4-BE49-F238E27FC236}">
                <a16:creationId xmlns:a16="http://schemas.microsoft.com/office/drawing/2014/main" id="{7A438476-592D-42DA-A1B4-F90189924F38}"/>
              </a:ext>
            </a:extLst>
          </p:cNvPr>
          <p:cNvSpPr>
            <a:spLocks noGrp="1"/>
          </p:cNvSpPr>
          <p:nvPr>
            <p:ph type="sldNum" idx="12"/>
          </p:nvPr>
        </p:nvSpPr>
        <p:spPr/>
        <p:txBody>
          <a:bodyPr/>
          <a:lstStyle/>
          <a:p>
            <a:fld id="{65E435D9-63B0-4660-8D04-E83F5E2CA2AE}" type="slidenum">
              <a:rPr lang="en-GB" altLang="en-US" smtClean="0"/>
              <a:pPr/>
              <a:t>5</a:t>
            </a:fld>
            <a:endParaRPr lang="en-GB" altLang="en-US"/>
          </a:p>
        </p:txBody>
      </p:sp>
      <p:pic>
        <p:nvPicPr>
          <p:cNvPr id="7" name="Picture 6">
            <a:extLst>
              <a:ext uri="{FF2B5EF4-FFF2-40B4-BE49-F238E27FC236}">
                <a16:creationId xmlns:a16="http://schemas.microsoft.com/office/drawing/2014/main" id="{6FF9F4C5-E0A2-48A0-9067-ACAD181EF75E}"/>
              </a:ext>
            </a:extLst>
          </p:cNvPr>
          <p:cNvPicPr>
            <a:picLocks noChangeAspect="1"/>
          </p:cNvPicPr>
          <p:nvPr/>
        </p:nvPicPr>
        <p:blipFill>
          <a:blip r:embed="rId2"/>
          <a:stretch>
            <a:fillRect/>
          </a:stretch>
        </p:blipFill>
        <p:spPr>
          <a:xfrm>
            <a:off x="796212" y="857877"/>
            <a:ext cx="8674813" cy="5784366"/>
          </a:xfrm>
          <a:prstGeom prst="rect">
            <a:avLst/>
          </a:prstGeom>
        </p:spPr>
      </p:pic>
    </p:spTree>
    <p:extLst>
      <p:ext uri="{BB962C8B-B14F-4D97-AF65-F5344CB8AC3E}">
        <p14:creationId xmlns:p14="http://schemas.microsoft.com/office/powerpoint/2010/main" val="322863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35355-B403-4918-BD9B-FED4E1A50681}"/>
              </a:ext>
            </a:extLst>
          </p:cNvPr>
          <p:cNvSpPr>
            <a:spLocks noGrp="1"/>
          </p:cNvSpPr>
          <p:nvPr>
            <p:ph type="title"/>
          </p:nvPr>
        </p:nvSpPr>
        <p:spPr/>
        <p:txBody>
          <a:bodyPr/>
          <a:lstStyle/>
          <a:p>
            <a:r>
              <a:rPr lang="en-US"/>
              <a:t>FFS and Max File Size</a:t>
            </a:r>
          </a:p>
        </p:txBody>
      </p:sp>
      <p:sp>
        <p:nvSpPr>
          <p:cNvPr id="3" name="Content Placeholder 2">
            <a:extLst>
              <a:ext uri="{FF2B5EF4-FFF2-40B4-BE49-F238E27FC236}">
                <a16:creationId xmlns:a16="http://schemas.microsoft.com/office/drawing/2014/main" id="{C7681898-F7F2-4B7C-88FD-573223690CCA}"/>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5A7AF717-B1A3-4031-AAE8-D52768AB8FD1}"/>
              </a:ext>
            </a:extLst>
          </p:cNvPr>
          <p:cNvSpPr>
            <a:spLocks noGrp="1"/>
          </p:cNvSpPr>
          <p:nvPr>
            <p:ph type="ftr" idx="11"/>
          </p:nvPr>
        </p:nvSpPr>
        <p:spPr/>
        <p:txBody>
          <a:bodyPr/>
          <a:lstStyle/>
          <a:p>
            <a:pPr>
              <a:defRPr/>
            </a:pPr>
            <a:r>
              <a:rPr lang="en-US">
                <a:latin typeface="+mn-lt"/>
              </a:rPr>
              <a:t>CS/COE 1550 – Operating Systems – Sherif Khattab</a:t>
            </a:r>
            <a:endParaRPr lang="en-GB"/>
          </a:p>
        </p:txBody>
      </p:sp>
      <p:sp>
        <p:nvSpPr>
          <p:cNvPr id="5" name="Slide Number Placeholder 4">
            <a:extLst>
              <a:ext uri="{FF2B5EF4-FFF2-40B4-BE49-F238E27FC236}">
                <a16:creationId xmlns:a16="http://schemas.microsoft.com/office/drawing/2014/main" id="{45061C97-7627-4D0A-8B0D-6AD4FE39EEF2}"/>
              </a:ext>
            </a:extLst>
          </p:cNvPr>
          <p:cNvSpPr>
            <a:spLocks noGrp="1"/>
          </p:cNvSpPr>
          <p:nvPr>
            <p:ph type="sldNum" idx="12"/>
          </p:nvPr>
        </p:nvSpPr>
        <p:spPr/>
        <p:txBody>
          <a:bodyPr/>
          <a:lstStyle/>
          <a:p>
            <a:fld id="{65E435D9-63B0-4660-8D04-E83F5E2CA2AE}" type="slidenum">
              <a:rPr lang="en-GB" altLang="en-US" smtClean="0"/>
              <a:pPr/>
              <a:t>6</a:t>
            </a:fld>
            <a:endParaRPr lang="en-GB" altLang="en-US"/>
          </a:p>
        </p:txBody>
      </p:sp>
      <p:pic>
        <p:nvPicPr>
          <p:cNvPr id="7" name="Picture 6">
            <a:extLst>
              <a:ext uri="{FF2B5EF4-FFF2-40B4-BE49-F238E27FC236}">
                <a16:creationId xmlns:a16="http://schemas.microsoft.com/office/drawing/2014/main" id="{C7A3A45E-47CA-45A8-B80B-0A3A514CA0DB}"/>
              </a:ext>
            </a:extLst>
          </p:cNvPr>
          <p:cNvPicPr>
            <a:picLocks noChangeAspect="1"/>
          </p:cNvPicPr>
          <p:nvPr/>
        </p:nvPicPr>
        <p:blipFill>
          <a:blip r:embed="rId2"/>
          <a:stretch>
            <a:fillRect/>
          </a:stretch>
        </p:blipFill>
        <p:spPr>
          <a:xfrm>
            <a:off x="587286" y="864636"/>
            <a:ext cx="9226129" cy="6151983"/>
          </a:xfrm>
          <a:prstGeom prst="rect">
            <a:avLst/>
          </a:prstGeom>
        </p:spPr>
      </p:pic>
    </p:spTree>
    <p:extLst>
      <p:ext uri="{BB962C8B-B14F-4D97-AF65-F5344CB8AC3E}">
        <p14:creationId xmlns:p14="http://schemas.microsoft.com/office/powerpoint/2010/main" val="3425462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BD7D0-6A15-423F-BCCD-8C612C9D938E}"/>
              </a:ext>
            </a:extLst>
          </p:cNvPr>
          <p:cNvSpPr>
            <a:spLocks noGrp="1"/>
          </p:cNvSpPr>
          <p:nvPr>
            <p:ph type="title"/>
          </p:nvPr>
        </p:nvSpPr>
        <p:spPr/>
        <p:txBody>
          <a:bodyPr/>
          <a:lstStyle/>
          <a:p>
            <a:r>
              <a:rPr lang="en-US"/>
              <a:t>Address Translation</a:t>
            </a:r>
          </a:p>
        </p:txBody>
      </p:sp>
      <p:sp>
        <p:nvSpPr>
          <p:cNvPr id="3" name="Content Placeholder 2">
            <a:extLst>
              <a:ext uri="{FF2B5EF4-FFF2-40B4-BE49-F238E27FC236}">
                <a16:creationId xmlns:a16="http://schemas.microsoft.com/office/drawing/2014/main" id="{16346908-82C2-4CC2-B8CC-A1929ED894F4}"/>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BF0F4428-9353-4609-9B3F-6B0227DA82A0}"/>
              </a:ext>
            </a:extLst>
          </p:cNvPr>
          <p:cNvSpPr>
            <a:spLocks noGrp="1"/>
          </p:cNvSpPr>
          <p:nvPr>
            <p:ph type="ftr" idx="11"/>
          </p:nvPr>
        </p:nvSpPr>
        <p:spPr/>
        <p:txBody>
          <a:bodyPr/>
          <a:lstStyle/>
          <a:p>
            <a:pPr>
              <a:defRPr/>
            </a:pPr>
            <a:r>
              <a:rPr lang="en-US">
                <a:latin typeface="+mn-lt"/>
              </a:rPr>
              <a:t>CS/COE 1550 – Operating Systems – Sherif Khattab</a:t>
            </a:r>
            <a:endParaRPr lang="en-GB"/>
          </a:p>
        </p:txBody>
      </p:sp>
      <p:sp>
        <p:nvSpPr>
          <p:cNvPr id="5" name="Slide Number Placeholder 4">
            <a:extLst>
              <a:ext uri="{FF2B5EF4-FFF2-40B4-BE49-F238E27FC236}">
                <a16:creationId xmlns:a16="http://schemas.microsoft.com/office/drawing/2014/main" id="{0894E1E8-3B7F-4D94-80F6-F86F73C12E9C}"/>
              </a:ext>
            </a:extLst>
          </p:cNvPr>
          <p:cNvSpPr>
            <a:spLocks noGrp="1"/>
          </p:cNvSpPr>
          <p:nvPr>
            <p:ph type="sldNum" idx="12"/>
          </p:nvPr>
        </p:nvSpPr>
        <p:spPr/>
        <p:txBody>
          <a:bodyPr/>
          <a:lstStyle/>
          <a:p>
            <a:fld id="{65E435D9-63B0-4660-8D04-E83F5E2CA2AE}" type="slidenum">
              <a:rPr lang="en-GB" altLang="en-US" smtClean="0"/>
              <a:pPr/>
              <a:t>7</a:t>
            </a:fld>
            <a:endParaRPr lang="en-GB" altLang="en-US"/>
          </a:p>
        </p:txBody>
      </p:sp>
      <p:pic>
        <p:nvPicPr>
          <p:cNvPr id="7" name="Picture 6">
            <a:extLst>
              <a:ext uri="{FF2B5EF4-FFF2-40B4-BE49-F238E27FC236}">
                <a16:creationId xmlns:a16="http://schemas.microsoft.com/office/drawing/2014/main" id="{475F2D1F-E81D-435A-B330-318216C0AFB6}"/>
              </a:ext>
            </a:extLst>
          </p:cNvPr>
          <p:cNvPicPr>
            <a:picLocks noChangeAspect="1"/>
          </p:cNvPicPr>
          <p:nvPr/>
        </p:nvPicPr>
        <p:blipFill>
          <a:blip r:embed="rId2"/>
          <a:stretch>
            <a:fillRect/>
          </a:stretch>
        </p:blipFill>
        <p:spPr>
          <a:xfrm>
            <a:off x="251008" y="741590"/>
            <a:ext cx="9723072" cy="6483345"/>
          </a:xfrm>
          <a:prstGeom prst="rect">
            <a:avLst/>
          </a:prstGeom>
        </p:spPr>
      </p:pic>
    </p:spTree>
    <p:extLst>
      <p:ext uri="{BB962C8B-B14F-4D97-AF65-F5344CB8AC3E}">
        <p14:creationId xmlns:p14="http://schemas.microsoft.com/office/powerpoint/2010/main" val="983398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608A9-71BD-4B42-8960-588833F58A3C}"/>
              </a:ext>
            </a:extLst>
          </p:cNvPr>
          <p:cNvSpPr>
            <a:spLocks noGrp="1"/>
          </p:cNvSpPr>
          <p:nvPr>
            <p:ph type="title"/>
          </p:nvPr>
        </p:nvSpPr>
        <p:spPr/>
        <p:txBody>
          <a:bodyPr/>
          <a:lstStyle/>
          <a:p>
            <a:r>
              <a:rPr lang="en-US"/>
              <a:t>Muddiest Points (2/3)</a:t>
            </a:r>
          </a:p>
        </p:txBody>
      </p:sp>
      <p:sp>
        <p:nvSpPr>
          <p:cNvPr id="3" name="Content Placeholder 2">
            <a:extLst>
              <a:ext uri="{FF2B5EF4-FFF2-40B4-BE49-F238E27FC236}">
                <a16:creationId xmlns:a16="http://schemas.microsoft.com/office/drawing/2014/main" id="{EA3A8575-9A0B-314D-B843-93E8CA80DF44}"/>
              </a:ext>
            </a:extLst>
          </p:cNvPr>
          <p:cNvSpPr>
            <a:spLocks noGrp="1"/>
          </p:cNvSpPr>
          <p:nvPr>
            <p:ph idx="1"/>
          </p:nvPr>
        </p:nvSpPr>
        <p:spPr/>
        <p:txBody>
          <a:bodyPr>
            <a:normAutofit lnSpcReduction="10000"/>
          </a:bodyPr>
          <a:lstStyle/>
          <a:p>
            <a:r>
              <a:rPr lang="en-US"/>
              <a:t>File Allocation Methods (</a:t>
            </a:r>
            <a:r>
              <a:rPr lang="en-US" i="1"/>
              <a:t>contd.</a:t>
            </a:r>
            <a:r>
              <a:rPr lang="en-US"/>
              <a:t>)</a:t>
            </a:r>
          </a:p>
          <a:p>
            <a:pPr lvl="1"/>
            <a:r>
              <a:rPr lang="en-US"/>
              <a:t>implementation of allocation schemes</a:t>
            </a:r>
          </a:p>
          <a:p>
            <a:pPr lvl="1"/>
            <a:r>
              <a:rPr lang="en-US"/>
              <a:t>max file size</a:t>
            </a:r>
          </a:p>
          <a:p>
            <a:pPr lvl="1"/>
            <a:r>
              <a:rPr lang="en-US"/>
              <a:t>code for linked allocation</a:t>
            </a:r>
          </a:p>
          <a:p>
            <a:pPr lvl="2"/>
            <a:r>
              <a:rPr lang="en-US"/>
              <a:t>What does the integer j count in the linked allocation for loop? Why cant you just follow the block pointers until you reach a null pointer?</a:t>
            </a:r>
          </a:p>
          <a:p>
            <a:pPr lvl="2"/>
            <a:r>
              <a:rPr lang="en-US"/>
              <a:t>Could you give an explanation about what data structure we should use to implement linked list file system</a:t>
            </a:r>
          </a:p>
          <a:p>
            <a:pPr lvl="1"/>
            <a:r>
              <a:rPr lang="en-US"/>
              <a:t>A few of the calculations were hard to keep track of, would you be able to compile them all together so that we can reference them pretty easily or run through the general logic behind them?</a:t>
            </a:r>
          </a:p>
          <a:p>
            <a:pPr lvl="1"/>
            <a:r>
              <a:rPr lang="en-US"/>
              <a:t>Pros and cons of each of the memory storage ideas</a:t>
            </a:r>
          </a:p>
        </p:txBody>
      </p:sp>
      <p:sp>
        <p:nvSpPr>
          <p:cNvPr id="4" name="Footer Placeholder 3">
            <a:extLst>
              <a:ext uri="{FF2B5EF4-FFF2-40B4-BE49-F238E27FC236}">
                <a16:creationId xmlns:a16="http://schemas.microsoft.com/office/drawing/2014/main" id="{94EA85CB-B0AB-784A-AF68-F820C0957275}"/>
              </a:ext>
            </a:extLst>
          </p:cNvPr>
          <p:cNvSpPr>
            <a:spLocks noGrp="1"/>
          </p:cNvSpPr>
          <p:nvPr>
            <p:ph type="ftr" idx="11"/>
          </p:nvPr>
        </p:nvSpPr>
        <p:spPr/>
        <p:txBody>
          <a:bodyPr/>
          <a:lstStyle/>
          <a:p>
            <a:pPr>
              <a:defRPr/>
            </a:pPr>
            <a:r>
              <a:rPr lang="en-US">
                <a:latin typeface="+mn-lt"/>
              </a:rPr>
              <a:t>CS/COE 1550 – Operating Systems – Sherif Khattab</a:t>
            </a:r>
            <a:endParaRPr lang="en-GB"/>
          </a:p>
        </p:txBody>
      </p:sp>
      <p:sp>
        <p:nvSpPr>
          <p:cNvPr id="5" name="Slide Number Placeholder 4">
            <a:extLst>
              <a:ext uri="{FF2B5EF4-FFF2-40B4-BE49-F238E27FC236}">
                <a16:creationId xmlns:a16="http://schemas.microsoft.com/office/drawing/2014/main" id="{32E1A7A8-C0D4-694E-ACD3-2568FC7A090F}"/>
              </a:ext>
            </a:extLst>
          </p:cNvPr>
          <p:cNvSpPr>
            <a:spLocks noGrp="1"/>
          </p:cNvSpPr>
          <p:nvPr>
            <p:ph type="sldNum" idx="12"/>
          </p:nvPr>
        </p:nvSpPr>
        <p:spPr/>
        <p:txBody>
          <a:bodyPr/>
          <a:lstStyle/>
          <a:p>
            <a:fld id="{65E435D9-63B0-4660-8D04-E83F5E2CA2AE}" type="slidenum">
              <a:rPr lang="en-GB" altLang="en-US" smtClean="0"/>
              <a:pPr/>
              <a:t>8</a:t>
            </a:fld>
            <a:endParaRPr lang="en-GB" altLang="en-US"/>
          </a:p>
        </p:txBody>
      </p:sp>
    </p:spTree>
    <p:extLst>
      <p:ext uri="{BB962C8B-B14F-4D97-AF65-F5344CB8AC3E}">
        <p14:creationId xmlns:p14="http://schemas.microsoft.com/office/powerpoint/2010/main" val="1942274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8F4D9-EAE4-4285-AFE5-71C9F1588CCB}"/>
              </a:ext>
            </a:extLst>
          </p:cNvPr>
          <p:cNvSpPr>
            <a:spLocks noGrp="1"/>
          </p:cNvSpPr>
          <p:nvPr>
            <p:ph type="title"/>
          </p:nvPr>
        </p:nvSpPr>
        <p:spPr/>
        <p:txBody>
          <a:bodyPr/>
          <a:lstStyle/>
          <a:p>
            <a:r>
              <a:rPr lang="en-US"/>
              <a:t>Data Structures for Linked Allocation</a:t>
            </a:r>
          </a:p>
        </p:txBody>
      </p:sp>
      <p:sp>
        <p:nvSpPr>
          <p:cNvPr id="3" name="Content Placeholder 2">
            <a:extLst>
              <a:ext uri="{FF2B5EF4-FFF2-40B4-BE49-F238E27FC236}">
                <a16:creationId xmlns:a16="http://schemas.microsoft.com/office/drawing/2014/main" id="{56B6833E-BB36-4165-A1D4-C68A64CB1510}"/>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2523A621-8549-4041-B0ED-E33E7E2763BF}"/>
              </a:ext>
            </a:extLst>
          </p:cNvPr>
          <p:cNvSpPr>
            <a:spLocks noGrp="1"/>
          </p:cNvSpPr>
          <p:nvPr>
            <p:ph type="ftr" idx="11"/>
          </p:nvPr>
        </p:nvSpPr>
        <p:spPr/>
        <p:txBody>
          <a:bodyPr/>
          <a:lstStyle/>
          <a:p>
            <a:pPr>
              <a:defRPr/>
            </a:pPr>
            <a:r>
              <a:rPr lang="en-US">
                <a:latin typeface="+mn-lt"/>
              </a:rPr>
              <a:t>CS/COE 1550 – Operating Systems – Sherif Khattab</a:t>
            </a:r>
            <a:endParaRPr lang="en-GB"/>
          </a:p>
        </p:txBody>
      </p:sp>
      <p:sp>
        <p:nvSpPr>
          <p:cNvPr id="5" name="Slide Number Placeholder 4">
            <a:extLst>
              <a:ext uri="{FF2B5EF4-FFF2-40B4-BE49-F238E27FC236}">
                <a16:creationId xmlns:a16="http://schemas.microsoft.com/office/drawing/2014/main" id="{AF0D99BB-9C51-4EB2-A052-26AC71BE779E}"/>
              </a:ext>
            </a:extLst>
          </p:cNvPr>
          <p:cNvSpPr>
            <a:spLocks noGrp="1"/>
          </p:cNvSpPr>
          <p:nvPr>
            <p:ph type="sldNum" idx="12"/>
          </p:nvPr>
        </p:nvSpPr>
        <p:spPr/>
        <p:txBody>
          <a:bodyPr/>
          <a:lstStyle/>
          <a:p>
            <a:fld id="{65E435D9-63B0-4660-8D04-E83F5E2CA2AE}" type="slidenum">
              <a:rPr lang="en-GB" altLang="en-US" smtClean="0"/>
              <a:pPr/>
              <a:t>9</a:t>
            </a:fld>
            <a:endParaRPr lang="en-GB" altLang="en-US"/>
          </a:p>
        </p:txBody>
      </p:sp>
      <p:pic>
        <p:nvPicPr>
          <p:cNvPr id="7" name="Picture 6">
            <a:extLst>
              <a:ext uri="{FF2B5EF4-FFF2-40B4-BE49-F238E27FC236}">
                <a16:creationId xmlns:a16="http://schemas.microsoft.com/office/drawing/2014/main" id="{20EF07C9-19E8-42AA-9F73-7CCF13FC59E2}"/>
              </a:ext>
            </a:extLst>
          </p:cNvPr>
          <p:cNvPicPr>
            <a:picLocks noChangeAspect="1"/>
          </p:cNvPicPr>
          <p:nvPr/>
        </p:nvPicPr>
        <p:blipFill>
          <a:blip r:embed="rId2"/>
          <a:stretch>
            <a:fillRect/>
          </a:stretch>
        </p:blipFill>
        <p:spPr>
          <a:xfrm>
            <a:off x="628261" y="900128"/>
            <a:ext cx="9135123" cy="6091300"/>
          </a:xfrm>
          <a:prstGeom prst="rect">
            <a:avLst/>
          </a:prstGeom>
        </p:spPr>
      </p:pic>
    </p:spTree>
    <p:extLst>
      <p:ext uri="{BB962C8B-B14F-4D97-AF65-F5344CB8AC3E}">
        <p14:creationId xmlns:p14="http://schemas.microsoft.com/office/powerpoint/2010/main" val="3729000525"/>
      </p:ext>
    </p:extLst>
  </p:cSld>
  <p:clrMapOvr>
    <a:masterClrMapping/>
  </p:clrMapOvr>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69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69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cs typeface="Arial"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Custom</PresentationFormat>
  <Slides>22</Slides>
  <Notes>2</Notes>
  <HiddenSlides>0</HiddenSlide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Introduction to Operating Systems CS/COE 1550</vt:lpstr>
      <vt:lpstr>Announcements</vt:lpstr>
      <vt:lpstr>Last Lecture …</vt:lpstr>
      <vt:lpstr>Muddiest Points (1/3)</vt:lpstr>
      <vt:lpstr>FAT Example</vt:lpstr>
      <vt:lpstr>FFS and Max File Size</vt:lpstr>
      <vt:lpstr>Address Translation</vt:lpstr>
      <vt:lpstr>Muddiest Points (2/3)</vt:lpstr>
      <vt:lpstr>Data Structures for Linked Allocation</vt:lpstr>
      <vt:lpstr>Muddiest Points (3/3)</vt:lpstr>
      <vt:lpstr>Today’s Agenda …</vt:lpstr>
      <vt:lpstr>What’s in a directory?</vt:lpstr>
      <vt:lpstr>Handling long file names in a directory</vt:lpstr>
      <vt:lpstr>Directories in FFS</vt:lpstr>
      <vt:lpstr>CD-ROM file system</vt:lpstr>
      <vt:lpstr>Directory entry in MS-DOS</vt:lpstr>
      <vt:lpstr>FAT32 Directory and Filename</vt:lpstr>
      <vt:lpstr>Storing a long name in FAT32</vt:lpstr>
      <vt:lpstr>Sharing files</vt:lpstr>
      <vt:lpstr>Solution: use links</vt:lpstr>
      <vt:lpstr>Free Block Tracking</vt:lpstr>
      <vt:lpstr>Disk block size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revision>1</cp:revision>
  <dcterms:modified xsi:type="dcterms:W3CDTF">2021-04-06T22:42:59Z</dcterms:modified>
</cp:coreProperties>
</file>

<file path=docProps/thumbnail.jpeg>
</file>